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72" r:id="rId6"/>
    <p:sldMasterId id="2147483678" r:id="rId7"/>
    <p:sldMasterId id="2147483688" r:id="rId8"/>
    <p:sldMasterId id="2147483691" r:id="rId9"/>
    <p:sldMasterId id="2147483722" r:id="rId10"/>
    <p:sldMasterId id="2147483793" r:id="rId11"/>
    <p:sldMasterId id="2147483804" r:id="rId12"/>
    <p:sldMasterId id="2147483783" r:id="rId13"/>
  </p:sldMasterIdLst>
  <p:notesMasterIdLst>
    <p:notesMasterId r:id="rId25"/>
  </p:notesMasterIdLst>
  <p:sldIdLst>
    <p:sldId id="273" r:id="rId14"/>
    <p:sldId id="655" r:id="rId15"/>
    <p:sldId id="645" r:id="rId16"/>
    <p:sldId id="589" r:id="rId17"/>
    <p:sldId id="637" r:id="rId18"/>
    <p:sldId id="649" r:id="rId19"/>
    <p:sldId id="641" r:id="rId20"/>
    <p:sldId id="651" r:id="rId21"/>
    <p:sldId id="644" r:id="rId22"/>
    <p:sldId id="634" r:id="rId23"/>
    <p:sldId id="656" r:id="rId24"/>
  </p:sldIdLst>
  <p:sldSz cx="9144000" cy="5143500" type="screen16x9"/>
  <p:notesSz cx="6797675" cy="9926638"/>
  <p:defaultTextStyle>
    <a:defPPr>
      <a:defRPr lang="es-ES"/>
    </a:defPPr>
    <a:lvl1pPr marL="0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8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93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82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84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61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39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40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30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2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64E36-2266-17BB-B56E-5F3EA0517613}" name="Borras Illa, Daniel" initials="BD" userId="S::dborras@tmb.cat::99df74ea-1144-4caa-b439-d8ec9be565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tellano Perez, Natalia" initials="CPN" lastIdx="1" clrIdx="0">
    <p:extLst>
      <p:ext uri="{19B8F6BF-5375-455C-9EA6-DF929625EA0E}">
        <p15:presenceInfo xmlns:p15="http://schemas.microsoft.com/office/powerpoint/2012/main" userId="S::ub00245@tmb.cat::79237313-16cf-48bb-ba86-999f4b34f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7700"/>
    <a:srgbClr val="E7AE1B"/>
    <a:srgbClr val="DF3642"/>
    <a:srgbClr val="983C8C"/>
    <a:srgbClr val="F1991A"/>
    <a:srgbClr val="FC9001"/>
    <a:srgbClr val="880B81"/>
    <a:srgbClr val="0076BE"/>
    <a:srgbClr val="E5B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6D907-B47A-81FC-BD3D-DA74D2F4854D}" v="357" dt="2025-06-11T10:37:27.248"/>
    <p1510:client id="{69818FE7-098F-6906-6BD3-6F527AD34283}" v="132" dt="2025-06-11T13:12:18.957"/>
    <p1510:client id="{EC0EAC35-33F9-7FC8-7883-FD8C90FACA41}" v="584" dt="2025-06-11T13:06:09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 clar 1 - èmfasi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4319"/>
        <p:guide pos="22"/>
        <p:guide orient="horz" pos="32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nado Molina, Monica" userId="S::mpeinadom@tmb.cat::cd0bcd63-88cf-4a83-99c6-3d0da57d2c81" providerId="AD" clId="Web-{1726D907-B47A-81FC-BD3D-DA74D2F4854D}"/>
    <pc:docChg chg="delSld modSld">
      <pc:chgData name="Peinado Molina, Monica" userId="S::mpeinadom@tmb.cat::cd0bcd63-88cf-4a83-99c6-3d0da57d2c81" providerId="AD" clId="Web-{1726D907-B47A-81FC-BD3D-DA74D2F4854D}" dt="2025-06-11T10:37:27.248" v="191"/>
      <pc:docMkLst>
        <pc:docMk/>
      </pc:docMkLst>
      <pc:sldChg chg="modSp">
        <pc:chgData name="Peinado Molina, Monica" userId="S::mpeinadom@tmb.cat::cd0bcd63-88cf-4a83-99c6-3d0da57d2c81" providerId="AD" clId="Web-{1726D907-B47A-81FC-BD3D-DA74D2F4854D}" dt="2025-06-11T10:20:20.982" v="87" actId="20577"/>
        <pc:sldMkLst>
          <pc:docMk/>
          <pc:sldMk cId="1185535382" sldId="273"/>
        </pc:sldMkLst>
        <pc:spChg chg="mod">
          <ac:chgData name="Peinado Molina, Monica" userId="S::mpeinadom@tmb.cat::cd0bcd63-88cf-4a83-99c6-3d0da57d2c81" providerId="AD" clId="Web-{1726D907-B47A-81FC-BD3D-DA74D2F4854D}" dt="2025-06-11T10:20:20.982" v="87" actId="20577"/>
          <ac:spMkLst>
            <pc:docMk/>
            <pc:sldMk cId="1185535382" sldId="273"/>
            <ac:spMk id="3" creationId="{00000000-0000-0000-0000-000000000000}"/>
          </ac:spMkLst>
        </pc:spChg>
        <pc:spChg chg="mod">
          <ac:chgData name="Peinado Molina, Monica" userId="S::mpeinadom@tmb.cat::cd0bcd63-88cf-4a83-99c6-3d0da57d2c81" providerId="AD" clId="Web-{1726D907-B47A-81FC-BD3D-DA74D2F4854D}" dt="2025-06-11T10:20:02.918" v="83" actId="20577"/>
          <ac:spMkLst>
            <pc:docMk/>
            <pc:sldMk cId="1185535382" sldId="273"/>
            <ac:spMk id="9" creationId="{8EFB496E-EF96-AA4D-87DA-860B3FE8A597}"/>
          </ac:spMkLst>
        </pc:spChg>
      </pc:sldChg>
      <pc:sldChg chg="modSp">
        <pc:chgData name="Peinado Molina, Monica" userId="S::mpeinadom@tmb.cat::cd0bcd63-88cf-4a83-99c6-3d0da57d2c81" providerId="AD" clId="Web-{1726D907-B47A-81FC-BD3D-DA74D2F4854D}" dt="2025-06-11T10:31:03.225" v="141" actId="20577"/>
        <pc:sldMkLst>
          <pc:docMk/>
          <pc:sldMk cId="2466213959" sldId="637"/>
        </pc:sldMkLst>
        <pc:spChg chg="mod">
          <ac:chgData name="Peinado Molina, Monica" userId="S::mpeinadom@tmb.cat::cd0bcd63-88cf-4a83-99c6-3d0da57d2c81" providerId="AD" clId="Web-{1726D907-B47A-81FC-BD3D-DA74D2F4854D}" dt="2025-06-11T10:31:03.225" v="141" actId="20577"/>
          <ac:spMkLst>
            <pc:docMk/>
            <pc:sldMk cId="2466213959" sldId="637"/>
            <ac:spMk id="16" creationId="{6EDBCF33-3DC0-42AD-A1BD-C5BD70493F83}"/>
          </ac:spMkLst>
        </pc:spChg>
      </pc:sldChg>
      <pc:sldChg chg="modSp">
        <pc:chgData name="Peinado Molina, Monica" userId="S::mpeinadom@tmb.cat::cd0bcd63-88cf-4a83-99c6-3d0da57d2c81" providerId="AD" clId="Web-{1726D907-B47A-81FC-BD3D-DA74D2F4854D}" dt="2025-06-11T10:28:29.403" v="139" actId="20577"/>
        <pc:sldMkLst>
          <pc:docMk/>
          <pc:sldMk cId="2968660035" sldId="645"/>
        </pc:sldMkLst>
        <pc:spChg chg="mod">
          <ac:chgData name="Peinado Molina, Monica" userId="S::mpeinadom@tmb.cat::cd0bcd63-88cf-4a83-99c6-3d0da57d2c81" providerId="AD" clId="Web-{1726D907-B47A-81FC-BD3D-DA74D2F4854D}" dt="2025-06-11T10:28:29.403" v="139" actId="20577"/>
          <ac:spMkLst>
            <pc:docMk/>
            <pc:sldMk cId="2968660035" sldId="645"/>
            <ac:spMk id="7" creationId="{8F26A325-556E-399B-7285-57C815E085C3}"/>
          </ac:spMkLst>
        </pc:spChg>
      </pc:sldChg>
      <pc:sldChg chg="addSp delSp modSp">
        <pc:chgData name="Peinado Molina, Monica" userId="S::mpeinadom@tmb.cat::cd0bcd63-88cf-4a83-99c6-3d0da57d2c81" providerId="AD" clId="Web-{1726D907-B47A-81FC-BD3D-DA74D2F4854D}" dt="2025-06-11T10:35:09.349" v="190" actId="20577"/>
        <pc:sldMkLst>
          <pc:docMk/>
          <pc:sldMk cId="1389736700" sldId="649"/>
        </pc:sldMkLst>
        <pc:spChg chg="mod">
          <ac:chgData name="Peinado Molina, Monica" userId="S::mpeinadom@tmb.cat::cd0bcd63-88cf-4a83-99c6-3d0da57d2c81" providerId="AD" clId="Web-{1726D907-B47A-81FC-BD3D-DA74D2F4854D}" dt="2025-06-11T10:35:09.349" v="190" actId="20577"/>
          <ac:spMkLst>
            <pc:docMk/>
            <pc:sldMk cId="1389736700" sldId="649"/>
            <ac:spMk id="7" creationId="{9F69D0B6-0BFF-DB85-61F1-73483CEE2FCD}"/>
          </ac:spMkLst>
        </pc:spChg>
        <pc:picChg chg="add del">
          <ac:chgData name="Peinado Molina, Monica" userId="S::mpeinadom@tmb.cat::cd0bcd63-88cf-4a83-99c6-3d0da57d2c81" providerId="AD" clId="Web-{1726D907-B47A-81FC-BD3D-DA74D2F4854D}" dt="2025-06-11T10:33:31.468" v="177"/>
          <ac:picMkLst>
            <pc:docMk/>
            <pc:sldMk cId="1389736700" sldId="649"/>
            <ac:picMk id="3" creationId="{4801E43D-1D1B-CDCE-178C-CA208FC9CFB8}"/>
          </ac:picMkLst>
        </pc:picChg>
      </pc:sldChg>
      <pc:sldChg chg="del">
        <pc:chgData name="Peinado Molina, Monica" userId="S::mpeinadom@tmb.cat::cd0bcd63-88cf-4a83-99c6-3d0da57d2c81" providerId="AD" clId="Web-{1726D907-B47A-81FC-BD3D-DA74D2F4854D}" dt="2025-06-11T10:37:27.248" v="191"/>
        <pc:sldMkLst>
          <pc:docMk/>
          <pc:sldMk cId="2918228010" sldId="653"/>
        </pc:sldMkLst>
      </pc:sldChg>
      <pc:sldChg chg="addSp delSp modSp">
        <pc:chgData name="Peinado Molina, Monica" userId="S::mpeinadom@tmb.cat::cd0bcd63-88cf-4a83-99c6-3d0da57d2c81" providerId="AD" clId="Web-{1726D907-B47A-81FC-BD3D-DA74D2F4854D}" dt="2025-06-11T10:34:23.424" v="185" actId="1076"/>
        <pc:sldMkLst>
          <pc:docMk/>
          <pc:sldMk cId="4056668233" sldId="655"/>
        </pc:sldMkLst>
        <pc:spChg chg="mod">
          <ac:chgData name="Peinado Molina, Monica" userId="S::mpeinadom@tmb.cat::cd0bcd63-88cf-4a83-99c6-3d0da57d2c81" providerId="AD" clId="Web-{1726D907-B47A-81FC-BD3D-DA74D2F4854D}" dt="2025-06-11T10:34:10.611" v="182" actId="1076"/>
          <ac:spMkLst>
            <pc:docMk/>
            <pc:sldMk cId="4056668233" sldId="655"/>
            <ac:spMk id="23" creationId="{1E186C41-0ADF-B2BA-E261-30392C5E6C86}"/>
          </ac:spMkLst>
        </pc:spChg>
        <pc:spChg chg="mod">
          <ac:chgData name="Peinado Molina, Monica" userId="S::mpeinadom@tmb.cat::cd0bcd63-88cf-4a83-99c6-3d0da57d2c81" providerId="AD" clId="Web-{1726D907-B47A-81FC-BD3D-DA74D2F4854D}" dt="2025-06-11T10:34:14.533" v="183" actId="1076"/>
          <ac:spMkLst>
            <pc:docMk/>
            <pc:sldMk cId="4056668233" sldId="655"/>
            <ac:spMk id="32" creationId="{BDB72D08-5C93-EFE8-B8B0-61281B225DB0}"/>
          </ac:spMkLst>
        </pc:spChg>
        <pc:picChg chg="add mod">
          <ac:chgData name="Peinado Molina, Monica" userId="S::mpeinadom@tmb.cat::cd0bcd63-88cf-4a83-99c6-3d0da57d2c81" providerId="AD" clId="Web-{1726D907-B47A-81FC-BD3D-DA74D2F4854D}" dt="2025-06-11T10:34:00.345" v="181" actId="1076"/>
          <ac:picMkLst>
            <pc:docMk/>
            <pc:sldMk cId="4056668233" sldId="655"/>
            <ac:picMk id="3" creationId="{DEFF7BA0-FC0D-070D-1D37-182FB263D3C3}"/>
          </ac:picMkLst>
        </pc:picChg>
        <pc:picChg chg="mod">
          <ac:chgData name="Peinado Molina, Monica" userId="S::mpeinadom@tmb.cat::cd0bcd63-88cf-4a83-99c6-3d0da57d2c81" providerId="AD" clId="Web-{1726D907-B47A-81FC-BD3D-DA74D2F4854D}" dt="2025-06-11T10:34:23.424" v="185" actId="1076"/>
          <ac:picMkLst>
            <pc:docMk/>
            <pc:sldMk cId="4056668233" sldId="655"/>
            <ac:picMk id="19" creationId="{A608E838-4ACB-480E-2611-E3776BD217FC}"/>
          </ac:picMkLst>
        </pc:picChg>
        <pc:picChg chg="del">
          <ac:chgData name="Peinado Molina, Monica" userId="S::mpeinadom@tmb.cat::cd0bcd63-88cf-4a83-99c6-3d0da57d2c81" providerId="AD" clId="Web-{1726D907-B47A-81FC-BD3D-DA74D2F4854D}" dt="2025-06-11T10:33:42.766" v="178"/>
          <ac:picMkLst>
            <pc:docMk/>
            <pc:sldMk cId="4056668233" sldId="655"/>
            <ac:picMk id="20" creationId="{40C135D8-205F-5375-77C3-A30AA152CBDA}"/>
          </ac:picMkLst>
        </pc:picChg>
        <pc:picChg chg="mod">
          <ac:chgData name="Peinado Molina, Monica" userId="S::mpeinadom@tmb.cat::cd0bcd63-88cf-4a83-99c6-3d0da57d2c81" providerId="AD" clId="Web-{1726D907-B47A-81FC-BD3D-DA74D2F4854D}" dt="2025-06-11T10:34:19.299" v="184" actId="1076"/>
          <ac:picMkLst>
            <pc:docMk/>
            <pc:sldMk cId="4056668233" sldId="655"/>
            <ac:picMk id="24" creationId="{20911BA1-75BB-5E2E-CF37-721265C6D83B}"/>
          </ac:picMkLst>
        </pc:picChg>
      </pc:sldChg>
    </pc:docChg>
  </pc:docChgLst>
  <pc:docChgLst>
    <pc:chgData name="Peinado Molina, Monica" userId="S::mpeinadom@tmb.cat::cd0bcd63-88cf-4a83-99c6-3d0da57d2c81" providerId="AD" clId="Web-{69818FE7-098F-6906-6BD3-6F527AD34283}"/>
    <pc:docChg chg="modSld">
      <pc:chgData name="Peinado Molina, Monica" userId="S::mpeinadom@tmb.cat::cd0bcd63-88cf-4a83-99c6-3d0da57d2c81" providerId="AD" clId="Web-{69818FE7-098F-6906-6BD3-6F527AD34283}" dt="2025-06-11T13:12:18.957" v="59" actId="1076"/>
      <pc:docMkLst>
        <pc:docMk/>
      </pc:docMkLst>
      <pc:sldChg chg="modSp">
        <pc:chgData name="Peinado Molina, Monica" userId="S::mpeinadom@tmb.cat::cd0bcd63-88cf-4a83-99c6-3d0da57d2c81" providerId="AD" clId="Web-{69818FE7-098F-6906-6BD3-6F527AD34283}" dt="2025-06-11T13:12:07.410" v="58" actId="1076"/>
        <pc:sldMkLst>
          <pc:docMk/>
          <pc:sldMk cId="2278845791" sldId="641"/>
        </pc:sldMkLst>
        <pc:spChg chg="mod">
          <ac:chgData name="Peinado Molina, Monica" userId="S::mpeinadom@tmb.cat::cd0bcd63-88cf-4a83-99c6-3d0da57d2c81" providerId="AD" clId="Web-{69818FE7-098F-6906-6BD3-6F527AD34283}" dt="2025-06-11T13:12:01.347" v="57" actId="1076"/>
          <ac:spMkLst>
            <pc:docMk/>
            <pc:sldMk cId="2278845791" sldId="641"/>
            <ac:spMk id="12" creationId="{1D9E4822-4A9A-1A7B-0F5E-C84B16AB7440}"/>
          </ac:spMkLst>
        </pc:spChg>
        <pc:spChg chg="mod">
          <ac:chgData name="Peinado Molina, Monica" userId="S::mpeinadom@tmb.cat::cd0bcd63-88cf-4a83-99c6-3d0da57d2c81" providerId="AD" clId="Web-{69818FE7-098F-6906-6BD3-6F527AD34283}" dt="2025-06-11T13:11:43.878" v="56" actId="20577"/>
          <ac:spMkLst>
            <pc:docMk/>
            <pc:sldMk cId="2278845791" sldId="641"/>
            <ac:spMk id="17" creationId="{692B07E1-82A2-87F2-4D36-351EE37D7B83}"/>
          </ac:spMkLst>
        </pc:spChg>
        <pc:picChg chg="mod">
          <ac:chgData name="Peinado Molina, Monica" userId="S::mpeinadom@tmb.cat::cd0bcd63-88cf-4a83-99c6-3d0da57d2c81" providerId="AD" clId="Web-{69818FE7-098F-6906-6BD3-6F527AD34283}" dt="2025-06-11T13:12:07.410" v="58" actId="1076"/>
          <ac:picMkLst>
            <pc:docMk/>
            <pc:sldMk cId="2278845791" sldId="641"/>
            <ac:picMk id="13" creationId="{ED522896-6B50-562B-24DD-F572F26FF622}"/>
          </ac:picMkLst>
        </pc:picChg>
      </pc:sldChg>
      <pc:sldChg chg="modSp">
        <pc:chgData name="Peinado Molina, Monica" userId="S::mpeinadom@tmb.cat::cd0bcd63-88cf-4a83-99c6-3d0da57d2c81" providerId="AD" clId="Web-{69818FE7-098F-6906-6BD3-6F527AD34283}" dt="2025-06-11T13:11:18.674" v="54" actId="20577"/>
        <pc:sldMkLst>
          <pc:docMk/>
          <pc:sldMk cId="1389736700" sldId="649"/>
        </pc:sldMkLst>
        <pc:spChg chg="mod">
          <ac:chgData name="Peinado Molina, Monica" userId="S::mpeinadom@tmb.cat::cd0bcd63-88cf-4a83-99c6-3d0da57d2c81" providerId="AD" clId="Web-{69818FE7-098F-6906-6BD3-6F527AD34283}" dt="2025-06-11T13:11:18.674" v="54" actId="20577"/>
          <ac:spMkLst>
            <pc:docMk/>
            <pc:sldMk cId="1389736700" sldId="649"/>
            <ac:spMk id="7" creationId="{9F69D0B6-0BFF-DB85-61F1-73483CEE2FCD}"/>
          </ac:spMkLst>
        </pc:spChg>
      </pc:sldChg>
      <pc:sldChg chg="modSp">
        <pc:chgData name="Peinado Molina, Monica" userId="S::mpeinadom@tmb.cat::cd0bcd63-88cf-4a83-99c6-3d0da57d2c81" providerId="AD" clId="Web-{69818FE7-098F-6906-6BD3-6F527AD34283}" dt="2025-06-11T13:12:18.957" v="59" actId="1076"/>
        <pc:sldMkLst>
          <pc:docMk/>
          <pc:sldMk cId="962567012" sldId="651"/>
        </pc:sldMkLst>
        <pc:spChg chg="mod">
          <ac:chgData name="Peinado Molina, Monica" userId="S::mpeinadom@tmb.cat::cd0bcd63-88cf-4a83-99c6-3d0da57d2c81" providerId="AD" clId="Web-{69818FE7-098F-6906-6BD3-6F527AD34283}" dt="2025-06-11T13:12:18.957" v="59" actId="1076"/>
          <ac:spMkLst>
            <pc:docMk/>
            <pc:sldMk cId="962567012" sldId="651"/>
            <ac:spMk id="12" creationId="{E54483C2-699A-7CC8-0442-19BBB7BB4944}"/>
          </ac:spMkLst>
        </pc:spChg>
      </pc:sldChg>
    </pc:docChg>
  </pc:docChgLst>
  <pc:docChgLst>
    <pc:chgData name="Peinado Molina, Monica" userId="S::mpeinadom@tmb.cat::cd0bcd63-88cf-4a83-99c6-3d0da57d2c81" providerId="AD" clId="Web-{EC0EAC35-33F9-7FC8-7883-FD8C90FACA41}"/>
    <pc:docChg chg="addSld delSld modSld">
      <pc:chgData name="Peinado Molina, Monica" userId="S::mpeinadom@tmb.cat::cd0bcd63-88cf-4a83-99c6-3d0da57d2c81" providerId="AD" clId="Web-{EC0EAC35-33F9-7FC8-7883-FD8C90FACA41}" dt="2025-06-11T13:06:09.968" v="396" actId="1076"/>
      <pc:docMkLst>
        <pc:docMk/>
      </pc:docMkLst>
      <pc:sldChg chg="delSp">
        <pc:chgData name="Peinado Molina, Monica" userId="S::mpeinadom@tmb.cat::cd0bcd63-88cf-4a83-99c6-3d0da57d2c81" providerId="AD" clId="Web-{EC0EAC35-33F9-7FC8-7883-FD8C90FACA41}" dt="2025-06-11T12:44:12.230" v="233"/>
        <pc:sldMkLst>
          <pc:docMk/>
          <pc:sldMk cId="1185535382" sldId="273"/>
        </pc:sldMkLst>
        <pc:picChg chg="del">
          <ac:chgData name="Peinado Molina, Monica" userId="S::mpeinadom@tmb.cat::cd0bcd63-88cf-4a83-99c6-3d0da57d2c81" providerId="AD" clId="Web-{EC0EAC35-33F9-7FC8-7883-FD8C90FACA41}" dt="2025-06-11T12:44:12.230" v="233"/>
          <ac:picMkLst>
            <pc:docMk/>
            <pc:sldMk cId="1185535382" sldId="273"/>
            <ac:picMk id="4" creationId="{95F5560A-4D29-168C-E6D4-DE5A71B2E5E3}"/>
          </ac:picMkLst>
        </pc:picChg>
      </pc:sldChg>
      <pc:sldChg chg="addSp delSp modSp mod modClrScheme chgLayout">
        <pc:chgData name="Peinado Molina, Monica" userId="S::mpeinadom@tmb.cat::cd0bcd63-88cf-4a83-99c6-3d0da57d2c81" providerId="AD" clId="Web-{EC0EAC35-33F9-7FC8-7883-FD8C90FACA41}" dt="2025-06-11T12:59:25.250" v="311" actId="1076"/>
        <pc:sldMkLst>
          <pc:docMk/>
          <pc:sldMk cId="1317237070" sldId="589"/>
        </pc:sldMkLst>
        <pc:spChg chg="del mod">
          <ac:chgData name="Peinado Molina, Monica" userId="S::mpeinadom@tmb.cat::cd0bcd63-88cf-4a83-99c6-3d0da57d2c81" providerId="AD" clId="Web-{EC0EAC35-33F9-7FC8-7883-FD8C90FACA41}" dt="2025-06-11T12:36:52.963" v="162"/>
          <ac:spMkLst>
            <pc:docMk/>
            <pc:sldMk cId="1317237070" sldId="589"/>
            <ac:spMk id="11" creationId="{E9B0FC3C-3698-7FBC-874D-9EF0B2F1C4B9}"/>
          </ac:spMkLst>
        </pc:spChg>
        <pc:spChg chg="del mod">
          <ac:chgData name="Peinado Molina, Monica" userId="S::mpeinadom@tmb.cat::cd0bcd63-88cf-4a83-99c6-3d0da57d2c81" providerId="AD" clId="Web-{EC0EAC35-33F9-7FC8-7883-FD8C90FACA41}" dt="2025-06-11T12:37:23.012" v="228"/>
          <ac:spMkLst>
            <pc:docMk/>
            <pc:sldMk cId="1317237070" sldId="589"/>
            <ac:spMk id="15" creationId="{AA33F973-6CE3-4261-2B97-B22790882543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2:59:02.170" v="308" actId="20577"/>
          <ac:spMkLst>
            <pc:docMk/>
            <pc:sldMk cId="1317237070" sldId="589"/>
            <ac:spMk id="21" creationId="{10AEB4CD-55A1-4D76-A381-6A0A61E761A1}"/>
          </ac:spMkLst>
        </pc:spChg>
        <pc:spChg chg="del mod">
          <ac:chgData name="Peinado Molina, Monica" userId="S::mpeinadom@tmb.cat::cd0bcd63-88cf-4a83-99c6-3d0da57d2c81" providerId="AD" clId="Web-{EC0EAC35-33F9-7FC8-7883-FD8C90FACA41}" dt="2025-06-11T12:36:54.916" v="167"/>
          <ac:spMkLst>
            <pc:docMk/>
            <pc:sldMk cId="1317237070" sldId="589"/>
            <ac:spMk id="22" creationId="{8141BBE0-1667-40CE-9832-107EF2228372}"/>
          </ac:spMkLst>
        </pc:spChg>
        <pc:spChg chg="del mod">
          <ac:chgData name="Peinado Molina, Monica" userId="S::mpeinadom@tmb.cat::cd0bcd63-88cf-4a83-99c6-3d0da57d2c81" providerId="AD" clId="Web-{EC0EAC35-33F9-7FC8-7883-FD8C90FACA41}" dt="2025-06-11T12:36:59.432" v="172"/>
          <ac:spMkLst>
            <pc:docMk/>
            <pc:sldMk cId="1317237070" sldId="589"/>
            <ac:spMk id="28" creationId="{AB32A244-B908-4632-BB5E-B6ED97AF0B7B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2:59:25.250" v="311" actId="1076"/>
          <ac:spMkLst>
            <pc:docMk/>
            <pc:sldMk cId="1317237070" sldId="589"/>
            <ac:spMk id="32" creationId="{3B1CE1A0-22DA-4410-07EB-F851932D2995}"/>
          </ac:spMkLst>
        </pc:spChg>
        <pc:spChg chg="add mod">
          <ac:chgData name="Peinado Molina, Monica" userId="S::mpeinadom@tmb.cat::cd0bcd63-88cf-4a83-99c6-3d0da57d2c81" providerId="AD" clId="Web-{EC0EAC35-33F9-7FC8-7883-FD8C90FACA41}" dt="2025-06-11T12:37:21.996" v="208" actId="1076"/>
          <ac:spMkLst>
            <pc:docMk/>
            <pc:sldMk cId="1317237070" sldId="589"/>
            <ac:spMk id="48" creationId="{4A888D0D-C87B-8309-05CF-BB432DD1671C}"/>
          </ac:spMkLst>
        </pc:spChg>
        <pc:spChg chg="add mod">
          <ac:chgData name="Peinado Molina, Monica" userId="S::mpeinadom@tmb.cat::cd0bcd63-88cf-4a83-99c6-3d0da57d2c81" providerId="AD" clId="Web-{EC0EAC35-33F9-7FC8-7883-FD8C90FACA41}" dt="2025-06-11T12:37:22.074" v="213" actId="1076"/>
          <ac:spMkLst>
            <pc:docMk/>
            <pc:sldMk cId="1317237070" sldId="589"/>
            <ac:spMk id="59" creationId="{F71D7AFA-7F34-87C3-FCDD-A16AB060B156}"/>
          </ac:spMkLst>
        </pc:spChg>
        <pc:spChg chg="add mod">
          <ac:chgData name="Peinado Molina, Monica" userId="S::mpeinadom@tmb.cat::cd0bcd63-88cf-4a83-99c6-3d0da57d2c81" providerId="AD" clId="Web-{EC0EAC35-33F9-7FC8-7883-FD8C90FACA41}" dt="2025-06-11T12:37:22.183" v="221" actId="1076"/>
          <ac:spMkLst>
            <pc:docMk/>
            <pc:sldMk cId="1317237070" sldId="589"/>
            <ac:spMk id="75" creationId="{E21C0EC2-5AA3-2B5D-6D9E-2E2B9E358F8B}"/>
          </ac:spMkLst>
        </pc:spChg>
        <pc:spChg chg="add mod">
          <ac:chgData name="Peinado Molina, Monica" userId="S::mpeinadom@tmb.cat::cd0bcd63-88cf-4a83-99c6-3d0da57d2c81" providerId="AD" clId="Web-{EC0EAC35-33F9-7FC8-7883-FD8C90FACA41}" dt="2025-06-11T12:37:22.246" v="225" actId="1076"/>
          <ac:spMkLst>
            <pc:docMk/>
            <pc:sldMk cId="1317237070" sldId="589"/>
            <ac:spMk id="83" creationId="{1CF79567-243B-D7CA-9CB4-148C8D96B43F}"/>
          </ac:spMkLst>
        </pc:spChg>
        <pc:spChg chg="add del mod ord">
          <ac:chgData name="Peinado Molina, Monica" userId="S::mpeinadom@tmb.cat::cd0bcd63-88cf-4a83-99c6-3d0da57d2c81" providerId="AD" clId="Web-{EC0EAC35-33F9-7FC8-7883-FD8C90FACA41}" dt="2025-06-11T12:44:58.280" v="237"/>
          <ac:spMkLst>
            <pc:docMk/>
            <pc:sldMk cId="1317237070" sldId="589"/>
            <ac:spMk id="88" creationId="{0BB4F477-B5FE-5089-5240-F2BF310EE86B}"/>
          </ac:spMkLst>
        </pc:spChg>
        <pc:picChg chg="del">
          <ac:chgData name="Peinado Molina, Monica" userId="S::mpeinadom@tmb.cat::cd0bcd63-88cf-4a83-99c6-3d0da57d2c81" providerId="AD" clId="Web-{EC0EAC35-33F9-7FC8-7883-FD8C90FACA41}" dt="2025-06-11T12:36:39.696" v="156"/>
          <ac:picMkLst>
            <pc:docMk/>
            <pc:sldMk cId="1317237070" sldId="589"/>
            <ac:picMk id="5" creationId="{FA58D3BF-79B6-43DE-B567-ADDA632C4AFD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10.319" v="130"/>
          <ac:picMkLst>
            <pc:docMk/>
            <pc:sldMk cId="1317237070" sldId="589"/>
            <ac:picMk id="7" creationId="{A7233F0F-0D2B-8BDE-23F0-0368CD78236A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17.288" v="138"/>
          <ac:picMkLst>
            <pc:docMk/>
            <pc:sldMk cId="1317237070" sldId="589"/>
            <ac:picMk id="8" creationId="{2EA83629-253B-5B15-DAA5-46B2241DF232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38.337" v="155"/>
          <ac:picMkLst>
            <pc:docMk/>
            <pc:sldMk cId="1317237070" sldId="589"/>
            <ac:picMk id="9" creationId="{1B93E6C4-EEE7-DF61-AF66-C62752083FE8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11.256" v="131"/>
          <ac:picMkLst>
            <pc:docMk/>
            <pc:sldMk cId="1317237070" sldId="589"/>
            <ac:picMk id="16" creationId="{71BBBE00-00E8-9ECA-5D6C-D68E8423C5D3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18.132" v="139"/>
          <ac:picMkLst>
            <pc:docMk/>
            <pc:sldMk cId="1317237070" sldId="589"/>
            <ac:picMk id="17" creationId="{CBF9A424-B012-9D05-9A77-E0113EEC1428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09.022" v="129"/>
          <ac:picMkLst>
            <pc:docMk/>
            <pc:sldMk cId="1317237070" sldId="589"/>
            <ac:picMk id="18" creationId="{CB403D59-253F-478B-97C2-216F55F02686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2:52:44.939" v="291" actId="14100"/>
          <ac:picMkLst>
            <pc:docMk/>
            <pc:sldMk cId="1317237070" sldId="589"/>
            <ac:picMk id="19" creationId="{103AF79C-056F-0684-03AB-F7310C030783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28:26.363" v="8"/>
          <ac:picMkLst>
            <pc:docMk/>
            <pc:sldMk cId="1317237070" sldId="589"/>
            <ac:picMk id="20" creationId="{EF4A6A38-D511-0CEC-8FC1-D0A7307C8601}"/>
          </ac:picMkLst>
        </pc:picChg>
        <pc:picChg chg="del mod">
          <ac:chgData name="Peinado Molina, Monica" userId="S::mpeinadom@tmb.cat::cd0bcd63-88cf-4a83-99c6-3d0da57d2c81" providerId="AD" clId="Web-{EC0EAC35-33F9-7FC8-7883-FD8C90FACA41}" dt="2025-06-11T12:51:56.514" v="287"/>
          <ac:picMkLst>
            <pc:docMk/>
            <pc:sldMk cId="1317237070" sldId="589"/>
            <ac:picMk id="24" creationId="{5BA89E8D-A4D3-66BC-CC88-25913F4EDD3D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06.303" v="128"/>
          <ac:picMkLst>
            <pc:docMk/>
            <pc:sldMk cId="1317237070" sldId="589"/>
            <ac:picMk id="25" creationId="{220C5FF7-C9AA-4E2E-91ED-267FA0E0089B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45:05.390" v="238" actId="1076"/>
          <ac:picMkLst>
            <pc:docMk/>
            <pc:sldMk cId="1317237070" sldId="589"/>
            <ac:picMk id="29" creationId="{34561941-30F6-376B-DAFE-33F52816693F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30.117" v="147"/>
          <ac:picMkLst>
            <pc:docMk/>
            <pc:sldMk cId="1317237070" sldId="589"/>
            <ac:picMk id="36" creationId="{533D035D-D501-44F3-8155-3B8C45839627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36:31.508" v="148"/>
          <ac:picMkLst>
            <pc:docMk/>
            <pc:sldMk cId="1317237070" sldId="589"/>
            <ac:picMk id="37" creationId="{198E9DA9-633A-4EC1-B087-3893AD7E5053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1.918" v="203" actId="1076"/>
          <ac:picMkLst>
            <pc:docMk/>
            <pc:sldMk cId="1317237070" sldId="589"/>
            <ac:picMk id="38" creationId="{DA6D22E1-8B65-A671-68B6-E85105089027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1.949" v="205" actId="1076"/>
          <ac:picMkLst>
            <pc:docMk/>
            <pc:sldMk cId="1317237070" sldId="589"/>
            <ac:picMk id="42" creationId="{B4CF3D3E-BA0D-B9E8-C4A0-B567AB9A8E49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1.965" v="206" actId="1076"/>
          <ac:picMkLst>
            <pc:docMk/>
            <pc:sldMk cId="1317237070" sldId="589"/>
            <ac:picMk id="44" creationId="{6CF44489-43BB-515B-1F93-1640F131866D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2.012" v="209" actId="1076"/>
          <ac:picMkLst>
            <pc:docMk/>
            <pc:sldMk cId="1317237070" sldId="589"/>
            <ac:picMk id="50" creationId="{8B73CFF5-F2D4-4CC1-0665-82432AB118E5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2.090" v="214" actId="1076"/>
          <ac:picMkLst>
            <pc:docMk/>
            <pc:sldMk cId="1317237070" sldId="589"/>
            <ac:picMk id="61" creationId="{7DC88291-67BF-710E-1C40-9294CB5A1DDA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2.105" v="215" actId="1076"/>
          <ac:picMkLst>
            <pc:docMk/>
            <pc:sldMk cId="1317237070" sldId="589"/>
            <ac:picMk id="63" creationId="{2CD359D5-0B5A-6E63-E7D0-45AC387DA9DC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2.152" v="218" actId="1076"/>
          <ac:picMkLst>
            <pc:docMk/>
            <pc:sldMk cId="1317237070" sldId="589"/>
            <ac:picMk id="69" creationId="{A5C367A2-87AD-21BE-6659-BBE2AA7B1125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2.168" v="219" actId="1076"/>
          <ac:picMkLst>
            <pc:docMk/>
            <pc:sldMk cId="1317237070" sldId="589"/>
            <ac:picMk id="71" creationId="{CB8276FC-6EAA-EDE4-B445-280CDEDBCA32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2.262" v="226" actId="1076"/>
          <ac:picMkLst>
            <pc:docMk/>
            <pc:sldMk cId="1317237070" sldId="589"/>
            <ac:picMk id="85" creationId="{1482FC5E-32C2-4EF0-DC69-DE4B21F407C1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37:22.277" v="227" actId="1076"/>
          <ac:picMkLst>
            <pc:docMk/>
            <pc:sldMk cId="1317237070" sldId="589"/>
            <ac:picMk id="87" creationId="{F855AB8C-E3C0-275F-676F-499DD9EC0875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53:02.644" v="293" actId="14100"/>
          <ac:picMkLst>
            <pc:docMk/>
            <pc:sldMk cId="1317237070" sldId="589"/>
            <ac:picMk id="90" creationId="{DBD31B41-C76A-8BDA-7552-40790E46E0C1}"/>
          </ac:picMkLst>
        </pc:picChg>
        <pc:cxnChg chg="del">
          <ac:chgData name="Peinado Molina, Monica" userId="S::mpeinadom@tmb.cat::cd0bcd63-88cf-4a83-99c6-3d0da57d2c81" providerId="AD" clId="Web-{EC0EAC35-33F9-7FC8-7883-FD8C90FACA41}" dt="2025-06-11T12:36:23.476" v="142"/>
          <ac:cxnSpMkLst>
            <pc:docMk/>
            <pc:sldMk cId="1317237070" sldId="589"/>
            <ac:cxnSpMk id="2" creationId="{8F6B91F9-955D-4581-49F3-5D2A91B7A40E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28.476" v="146"/>
          <ac:cxnSpMkLst>
            <pc:docMk/>
            <pc:sldMk cId="1317237070" sldId="589"/>
            <ac:cxnSpMk id="3" creationId="{878E9960-CCED-E9AA-8908-DE6D56B58B5C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36.852" v="154"/>
          <ac:cxnSpMkLst>
            <pc:docMk/>
            <pc:sldMk cId="1317237070" sldId="589"/>
            <ac:cxnSpMk id="4" creationId="{7DC61C18-876D-713C-8C74-DEBF340B5BAB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16.257" v="137"/>
          <ac:cxnSpMkLst>
            <pc:docMk/>
            <pc:sldMk cId="1317237070" sldId="589"/>
            <ac:cxnSpMk id="6" creationId="{84F2F10F-B638-E89F-E75B-579EB1F3E3FF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35.946" v="153"/>
          <ac:cxnSpMkLst>
            <pc:docMk/>
            <pc:sldMk cId="1317237070" sldId="589"/>
            <ac:cxnSpMk id="10" creationId="{3C465DCC-3D19-5305-B7A2-4181D4749D05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15.632" v="136"/>
          <ac:cxnSpMkLst>
            <pc:docMk/>
            <pc:sldMk cId="1317237070" sldId="589"/>
            <ac:cxnSpMk id="12" creationId="{5D4EA2D6-61BB-D841-0F3F-639F4814E419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14.085" v="134"/>
          <ac:cxnSpMkLst>
            <pc:docMk/>
            <pc:sldMk cId="1317237070" sldId="589"/>
            <ac:cxnSpMk id="13" creationId="{A21106C8-2E2B-E44C-AA09-3BCA326086BB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12.303" v="132"/>
          <ac:cxnSpMkLst>
            <pc:docMk/>
            <pc:sldMk cId="1317237070" sldId="589"/>
            <ac:cxnSpMk id="14" creationId="{2F8CE643-9199-024D-292D-B794752AED6B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14.788" v="135"/>
          <ac:cxnSpMkLst>
            <pc:docMk/>
            <pc:sldMk cId="1317237070" sldId="589"/>
            <ac:cxnSpMk id="26" creationId="{E4E58EDD-BD57-4D71-AB2F-8C484C4B8F25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13.366" v="133"/>
          <ac:cxnSpMkLst>
            <pc:docMk/>
            <pc:sldMk cId="1317237070" sldId="589"/>
            <ac:cxnSpMk id="27" creationId="{4D6A20AB-F0F8-4C3F-AC75-89C6F8EB9244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26.117" v="144"/>
          <ac:cxnSpMkLst>
            <pc:docMk/>
            <pc:sldMk cId="1317237070" sldId="589"/>
            <ac:cxnSpMk id="31" creationId="{00000000-0000-0000-0000-000000000000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1.887" v="202" actId="1076"/>
          <ac:cxnSpMkLst>
            <pc:docMk/>
            <pc:sldMk cId="1317237070" sldId="589"/>
            <ac:cxnSpMk id="33" creationId="{45BFB6A7-3AC9-7FC0-A406-7B7D58BD1C65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27.570" v="145"/>
          <ac:cxnSpMkLst>
            <pc:docMk/>
            <pc:sldMk cId="1317237070" sldId="589"/>
            <ac:cxnSpMk id="35" creationId="{A4BCCA24-99CC-4554-AD73-0D84DAD327EF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1.933" v="204" actId="1076"/>
          <ac:cxnSpMkLst>
            <pc:docMk/>
            <pc:sldMk cId="1317237070" sldId="589"/>
            <ac:cxnSpMk id="40" creationId="{AA254B05-691A-2D14-79D7-A6C9B4B88993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1.980" v="207" actId="1076"/>
          <ac:cxnSpMkLst>
            <pc:docMk/>
            <pc:sldMk cId="1317237070" sldId="589"/>
            <ac:cxnSpMk id="46" creationId="{B45B6BDC-A5A4-3DF1-BBF5-51E39E0F9BBE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027" v="210" actId="1076"/>
          <ac:cxnSpMkLst>
            <pc:docMk/>
            <pc:sldMk cId="1317237070" sldId="589"/>
            <ac:cxnSpMk id="52" creationId="{15E593B7-E0DE-3BCC-281C-32330275C165}"/>
          </ac:cxnSpMkLst>
        </pc:cxnChg>
        <pc:cxnChg chg="del">
          <ac:chgData name="Peinado Molina, Monica" userId="S::mpeinadom@tmb.cat::cd0bcd63-88cf-4a83-99c6-3d0da57d2c81" providerId="AD" clId="Web-{EC0EAC35-33F9-7FC8-7883-FD8C90FACA41}" dt="2025-06-11T12:36:24.742" v="143"/>
          <ac:cxnSpMkLst>
            <pc:docMk/>
            <pc:sldMk cId="1317237070" sldId="589"/>
            <ac:cxnSpMk id="53" creationId="{00000000-0000-0000-0000-000000000000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043" v="211" actId="1076"/>
          <ac:cxnSpMkLst>
            <pc:docMk/>
            <pc:sldMk cId="1317237070" sldId="589"/>
            <ac:cxnSpMk id="55" creationId="{49EAAADD-15DC-EFE0-5445-8CC8504AFE77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058" v="212" actId="1076"/>
          <ac:cxnSpMkLst>
            <pc:docMk/>
            <pc:sldMk cId="1317237070" sldId="589"/>
            <ac:cxnSpMk id="57" creationId="{D6C64FD9-ABCE-4405-7B26-9BA153793ABA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121" v="216" actId="1076"/>
          <ac:cxnSpMkLst>
            <pc:docMk/>
            <pc:sldMk cId="1317237070" sldId="589"/>
            <ac:cxnSpMk id="65" creationId="{254C9F0B-2172-19C8-E7A6-EB53048682FC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137" v="217" actId="1076"/>
          <ac:cxnSpMkLst>
            <pc:docMk/>
            <pc:sldMk cId="1317237070" sldId="589"/>
            <ac:cxnSpMk id="67" creationId="{29243702-ABBB-B6FB-6168-436BA75DD309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168" v="220" actId="1076"/>
          <ac:cxnSpMkLst>
            <pc:docMk/>
            <pc:sldMk cId="1317237070" sldId="589"/>
            <ac:cxnSpMk id="73" creationId="{32A7C13C-0936-0E56-C3C1-5A5FA84E42C8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199" v="222" actId="1076"/>
          <ac:cxnSpMkLst>
            <pc:docMk/>
            <pc:sldMk cId="1317237070" sldId="589"/>
            <ac:cxnSpMk id="77" creationId="{3F3B5FD0-BB55-70EA-50D8-E488D6A605EE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215" v="223" actId="1076"/>
          <ac:cxnSpMkLst>
            <pc:docMk/>
            <pc:sldMk cId="1317237070" sldId="589"/>
            <ac:cxnSpMk id="79" creationId="{AABD90F0-56BC-37B9-FF3B-2314215162AD}"/>
          </ac:cxnSpMkLst>
        </pc:cxnChg>
        <pc:cxnChg chg="add mod">
          <ac:chgData name="Peinado Molina, Monica" userId="S::mpeinadom@tmb.cat::cd0bcd63-88cf-4a83-99c6-3d0da57d2c81" providerId="AD" clId="Web-{EC0EAC35-33F9-7FC8-7883-FD8C90FACA41}" dt="2025-06-11T12:37:22.246" v="224" actId="1076"/>
          <ac:cxnSpMkLst>
            <pc:docMk/>
            <pc:sldMk cId="1317237070" sldId="589"/>
            <ac:cxnSpMk id="81" creationId="{6A4DE8DA-B019-A20C-5F31-5A8F2177CFC6}"/>
          </ac:cxnSpMkLst>
        </pc:cxnChg>
      </pc:sldChg>
      <pc:sldChg chg="addSp delSp modSp add mod modClrScheme chgLayout">
        <pc:chgData name="Peinado Molina, Monica" userId="S::mpeinadom@tmb.cat::cd0bcd63-88cf-4a83-99c6-3d0da57d2c81" providerId="AD" clId="Web-{EC0EAC35-33F9-7FC8-7883-FD8C90FACA41}" dt="2025-06-11T13:03:48.863" v="376" actId="20577"/>
        <pc:sldMkLst>
          <pc:docMk/>
          <pc:sldMk cId="2413504851" sldId="634"/>
        </pc:sldMkLst>
        <pc:spChg chg="add del mod ord">
          <ac:chgData name="Peinado Molina, Monica" userId="S::mpeinadom@tmb.cat::cd0bcd63-88cf-4a83-99c6-3d0da57d2c81" providerId="AD" clId="Web-{EC0EAC35-33F9-7FC8-7883-FD8C90FACA41}" dt="2025-06-11T12:48:13.076" v="265"/>
          <ac:spMkLst>
            <pc:docMk/>
            <pc:sldMk cId="2413504851" sldId="634"/>
            <ac:spMk id="2" creationId="{D965B28C-FDD4-6749-B226-06332594D677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2:47:16.681" v="261" actId="1076"/>
          <ac:spMkLst>
            <pc:docMk/>
            <pc:sldMk cId="2413504851" sldId="634"/>
            <ac:spMk id="12" creationId="{6ED39C36-178A-ABD9-E192-74F098962A03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2:46:19.833" v="255" actId="1076"/>
          <ac:spMkLst>
            <pc:docMk/>
            <pc:sldMk cId="2413504851" sldId="634"/>
            <ac:spMk id="38" creationId="{330D1580-9AA4-07E6-A659-BE1F944607D2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3:03:48.863" v="376" actId="20577"/>
          <ac:spMkLst>
            <pc:docMk/>
            <pc:sldMk cId="2413504851" sldId="634"/>
            <ac:spMk id="42" creationId="{B8FFA6FB-CB97-F9FE-1ED9-D26A5C69307C}"/>
          </ac:spMkLst>
        </pc:spChg>
        <pc:picChg chg="mod">
          <ac:chgData name="Peinado Molina, Monica" userId="S::mpeinadom@tmb.cat::cd0bcd63-88cf-4a83-99c6-3d0da57d2c81" providerId="AD" clId="Web-{EC0EAC35-33F9-7FC8-7883-FD8C90FACA41}" dt="2025-06-11T12:47:20.728" v="262" actId="1076"/>
          <ac:picMkLst>
            <pc:docMk/>
            <pc:sldMk cId="2413504851" sldId="634"/>
            <ac:picMk id="5" creationId="{C6E2FCC7-D5F5-CF05-4C33-005FAE110FBC}"/>
          </ac:picMkLst>
        </pc:picChg>
        <pc:picChg chg="add">
          <ac:chgData name="Peinado Molina, Monica" userId="S::mpeinadom@tmb.cat::cd0bcd63-88cf-4a83-99c6-3d0da57d2c81" providerId="AD" clId="Web-{EC0EAC35-33F9-7FC8-7883-FD8C90FACA41}" dt="2025-06-11T12:48:21.561" v="266"/>
          <ac:picMkLst>
            <pc:docMk/>
            <pc:sldMk cId="2413504851" sldId="634"/>
            <ac:picMk id="6" creationId="{8E3C4FA3-1AE5-4F91-D2F5-2C01DD1C8BA9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47:23.462" v="263"/>
          <ac:picMkLst>
            <pc:docMk/>
            <pc:sldMk cId="2413504851" sldId="634"/>
            <ac:picMk id="7" creationId="{363A9A5E-9DD0-E736-FA1F-2E0D822AE509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2:46:23.817" v="256" actId="1076"/>
          <ac:picMkLst>
            <pc:docMk/>
            <pc:sldMk cId="2413504851" sldId="634"/>
            <ac:picMk id="8" creationId="{21631A33-4CA7-D668-6B92-8DB4186420DF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2:46:16.645" v="254" actId="1076"/>
          <ac:picMkLst>
            <pc:docMk/>
            <pc:sldMk cId="2413504851" sldId="634"/>
            <ac:picMk id="1034" creationId="{5FB82D8C-2B2F-4CD3-2C3D-449766B54090}"/>
          </ac:picMkLst>
        </pc:picChg>
      </pc:sldChg>
      <pc:sldChg chg="addSp delSp modSp mod modClrScheme chgLayout">
        <pc:chgData name="Peinado Molina, Monica" userId="S::mpeinadom@tmb.cat::cd0bcd63-88cf-4a83-99c6-3d0da57d2c81" providerId="AD" clId="Web-{EC0EAC35-33F9-7FC8-7883-FD8C90FACA41}" dt="2025-06-11T12:57:55.650" v="297"/>
        <pc:sldMkLst>
          <pc:docMk/>
          <pc:sldMk cId="2466213959" sldId="637"/>
        </pc:sldMkLst>
        <pc:spChg chg="add del mod ord">
          <ac:chgData name="Peinado Molina, Monica" userId="S::mpeinadom@tmb.cat::cd0bcd63-88cf-4a83-99c6-3d0da57d2c81" providerId="AD" clId="Web-{EC0EAC35-33F9-7FC8-7883-FD8C90FACA41}" dt="2025-06-11T12:57:55.650" v="297"/>
          <ac:spMkLst>
            <pc:docMk/>
            <pc:sldMk cId="2466213959" sldId="637"/>
            <ac:spMk id="5" creationId="{E0E8740C-DA0E-FECC-CA65-21D7477D19DC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2:57:41.086" v="294" actId="1076"/>
          <ac:spMkLst>
            <pc:docMk/>
            <pc:sldMk cId="2466213959" sldId="637"/>
            <ac:spMk id="16" creationId="{6EDBCF33-3DC0-42AD-A1BD-C5BD70493F83}"/>
          </ac:spMkLst>
        </pc:spChg>
        <pc:picChg chg="add mod">
          <ac:chgData name="Peinado Molina, Monica" userId="S::mpeinadom@tmb.cat::cd0bcd63-88cf-4a83-99c6-3d0da57d2c81" providerId="AD" clId="Web-{EC0EAC35-33F9-7FC8-7883-FD8C90FACA41}" dt="2025-06-11T12:28:57.443" v="16" actId="1076"/>
          <ac:picMkLst>
            <pc:docMk/>
            <pc:sldMk cId="2466213959" sldId="637"/>
            <ac:picMk id="3" creationId="{D0A3D70A-4ECD-E772-9FC9-10329FBA2993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28:51.927" v="14"/>
          <ac:picMkLst>
            <pc:docMk/>
            <pc:sldMk cId="2466213959" sldId="637"/>
            <ac:picMk id="4" creationId="{5633C4E7-F6F1-915C-7A1F-EE5CD1E6B0C7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2:57:44.118" v="295" actId="1076"/>
          <ac:picMkLst>
            <pc:docMk/>
            <pc:sldMk cId="2466213959" sldId="637"/>
            <ac:picMk id="10" creationId="{9380B39E-1AEB-8055-CB6C-B5BAD67CF893}"/>
          </ac:picMkLst>
        </pc:picChg>
      </pc:sldChg>
      <pc:sldChg chg="addSp delSp modSp mod modClrScheme chgLayout">
        <pc:chgData name="Peinado Molina, Monica" userId="S::mpeinadom@tmb.cat::cd0bcd63-88cf-4a83-99c6-3d0da57d2c81" providerId="AD" clId="Web-{EC0EAC35-33F9-7FC8-7883-FD8C90FACA41}" dt="2025-06-11T13:02:12.575" v="355" actId="1076"/>
        <pc:sldMkLst>
          <pc:docMk/>
          <pc:sldMk cId="2278845791" sldId="641"/>
        </pc:sldMkLst>
        <pc:spChg chg="add del mod ord">
          <ac:chgData name="Peinado Molina, Monica" userId="S::mpeinadom@tmb.cat::cd0bcd63-88cf-4a83-99c6-3d0da57d2c81" providerId="AD" clId="Web-{EC0EAC35-33F9-7FC8-7883-FD8C90FACA41}" dt="2025-06-11T13:01:46.448" v="349"/>
          <ac:spMkLst>
            <pc:docMk/>
            <pc:sldMk cId="2278845791" sldId="641"/>
            <ac:spMk id="6" creationId="{3CBCBA37-DBD4-EF80-649F-905A96DACE2A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3:02:06.215" v="354" actId="20577"/>
          <ac:spMkLst>
            <pc:docMk/>
            <pc:sldMk cId="2278845791" sldId="641"/>
            <ac:spMk id="12" creationId="{1D9E4822-4A9A-1A7B-0F5E-C84B16AB7440}"/>
          </ac:spMkLst>
        </pc:spChg>
        <pc:picChg chg="add mod">
          <ac:chgData name="Peinado Molina, Monica" userId="S::mpeinadom@tmb.cat::cd0bcd63-88cf-4a83-99c6-3d0da57d2c81" providerId="AD" clId="Web-{EC0EAC35-33F9-7FC8-7883-FD8C90FACA41}" dt="2025-06-11T13:02:12.575" v="355" actId="1076"/>
          <ac:picMkLst>
            <pc:docMk/>
            <pc:sldMk cId="2278845791" sldId="641"/>
            <ac:picMk id="4" creationId="{0BC91033-5210-4EF5-1B14-747C1322D759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3:01:30.181" v="345" actId="1076"/>
          <ac:picMkLst>
            <pc:docMk/>
            <pc:sldMk cId="2278845791" sldId="641"/>
            <ac:picMk id="5" creationId="{582792FE-63BE-8620-F64B-4ACE8136D368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29:11.757" v="20"/>
          <ac:picMkLst>
            <pc:docMk/>
            <pc:sldMk cId="2278845791" sldId="641"/>
            <ac:picMk id="32" creationId="{4D4CA0B1-CA11-E581-A8A6-9330E6159B0D}"/>
          </ac:picMkLst>
        </pc:picChg>
      </pc:sldChg>
      <pc:sldChg chg="addSp delSp modSp mod modClrScheme chgLayout">
        <pc:chgData name="Peinado Molina, Monica" userId="S::mpeinadom@tmb.cat::cd0bcd63-88cf-4a83-99c6-3d0da57d2c81" providerId="AD" clId="Web-{EC0EAC35-33F9-7FC8-7883-FD8C90FACA41}" dt="2025-06-11T13:05:00.072" v="380"/>
        <pc:sldMkLst>
          <pc:docMk/>
          <pc:sldMk cId="3250724625" sldId="644"/>
        </pc:sldMkLst>
        <pc:spChg chg="add del mod ord">
          <ac:chgData name="Peinado Molina, Monica" userId="S::mpeinadom@tmb.cat::cd0bcd63-88cf-4a83-99c6-3d0da57d2c81" providerId="AD" clId="Web-{EC0EAC35-33F9-7FC8-7883-FD8C90FACA41}" dt="2025-06-11T13:05:00.072" v="380"/>
          <ac:spMkLst>
            <pc:docMk/>
            <pc:sldMk cId="3250724625" sldId="644"/>
            <ac:spMk id="10" creationId="{121654C0-E830-E428-893A-DCD1B6DB103F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3:04:49.337" v="377" actId="1076"/>
          <ac:spMkLst>
            <pc:docMk/>
            <pc:sldMk cId="3250724625" sldId="644"/>
            <ac:spMk id="14" creationId="{3FB24184-E728-F851-5264-E52B116CC7FB}"/>
          </ac:spMkLst>
        </pc:spChg>
        <pc:picChg chg="add mod">
          <ac:chgData name="Peinado Molina, Monica" userId="S::mpeinadom@tmb.cat::cd0bcd63-88cf-4a83-99c6-3d0da57d2c81" providerId="AD" clId="Web-{EC0EAC35-33F9-7FC8-7883-FD8C90FACA41}" dt="2025-06-11T12:29:42.087" v="28" actId="1076"/>
          <ac:picMkLst>
            <pc:docMk/>
            <pc:sldMk cId="3250724625" sldId="644"/>
            <ac:picMk id="3" creationId="{6398761E-319F-343F-4CBE-BBFB462D55E2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3:04:52.259" v="378" actId="1076"/>
          <ac:picMkLst>
            <pc:docMk/>
            <pc:sldMk cId="3250724625" sldId="644"/>
            <ac:picMk id="8" creationId="{E6835B48-D229-95FB-58C8-92EC59FD1767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29:37.305" v="26"/>
          <ac:picMkLst>
            <pc:docMk/>
            <pc:sldMk cId="3250724625" sldId="644"/>
            <ac:picMk id="12" creationId="{6A0EB379-DE41-E514-443C-EB8C6E098500}"/>
          </ac:picMkLst>
        </pc:picChg>
      </pc:sldChg>
      <pc:sldChg chg="addSp delSp modSp mod modClrScheme chgLayout">
        <pc:chgData name="Peinado Molina, Monica" userId="S::mpeinadom@tmb.cat::cd0bcd63-88cf-4a83-99c6-3d0da57d2c81" providerId="AD" clId="Web-{EC0EAC35-33F9-7FC8-7883-FD8C90FACA41}" dt="2025-06-11T12:59:21.234" v="310" actId="1076"/>
        <pc:sldMkLst>
          <pc:docMk/>
          <pc:sldMk cId="2968660035" sldId="645"/>
        </pc:sldMkLst>
        <pc:spChg chg="mod">
          <ac:chgData name="Peinado Molina, Monica" userId="S::mpeinadom@tmb.cat::cd0bcd63-88cf-4a83-99c6-3d0da57d2c81" providerId="AD" clId="Web-{EC0EAC35-33F9-7FC8-7883-FD8C90FACA41}" dt="2025-06-11T12:34:16.873" v="122" actId="20577"/>
          <ac:spMkLst>
            <pc:docMk/>
            <pc:sldMk cId="2968660035" sldId="645"/>
            <ac:spMk id="7" creationId="{8F26A325-556E-399B-7285-57C815E085C3}"/>
          </ac:spMkLst>
        </pc:spChg>
        <pc:spChg chg="add del mod ord">
          <ac:chgData name="Peinado Molina, Monica" userId="S::mpeinadom@tmb.cat::cd0bcd63-88cf-4a83-99c6-3d0da57d2c81" providerId="AD" clId="Web-{EC0EAC35-33F9-7FC8-7883-FD8C90FACA41}" dt="2025-06-11T12:49:15.174" v="271"/>
          <ac:spMkLst>
            <pc:docMk/>
            <pc:sldMk cId="2968660035" sldId="645"/>
            <ac:spMk id="8" creationId="{BFF1B1F6-AF87-F590-55C9-38067C2E44F6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2:59:21.234" v="310" actId="1076"/>
          <ac:spMkLst>
            <pc:docMk/>
            <pc:sldMk cId="2968660035" sldId="645"/>
            <ac:spMk id="23" creationId="{B24E5175-B7C4-A20E-F16B-5A5FCD78BF5E}"/>
          </ac:spMkLst>
        </pc:spChg>
        <pc:picChg chg="add del">
          <ac:chgData name="Peinado Molina, Monica" userId="S::mpeinadom@tmb.cat::cd0bcd63-88cf-4a83-99c6-3d0da57d2c81" providerId="AD" clId="Web-{EC0EAC35-33F9-7FC8-7883-FD8C90FACA41}" dt="2025-06-11T12:28:02.283" v="2"/>
          <ac:picMkLst>
            <pc:docMk/>
            <pc:sldMk cId="2968660035" sldId="645"/>
            <ac:picMk id="3" creationId="{D914C0D7-A498-5174-B759-BF0DC6B6C063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28:09.237" v="4" actId="1076"/>
          <ac:picMkLst>
            <pc:docMk/>
            <pc:sldMk cId="2968660035" sldId="645"/>
            <ac:picMk id="5" creationId="{8154D840-D822-DDC2-03AB-2B321FD2A9C9}"/>
          </ac:picMkLst>
        </pc:picChg>
        <pc:picChg chg="del mod">
          <ac:chgData name="Peinado Molina, Monica" userId="S::mpeinadom@tmb.cat::cd0bcd63-88cf-4a83-99c6-3d0da57d2c81" providerId="AD" clId="Web-{EC0EAC35-33F9-7FC8-7883-FD8C90FACA41}" dt="2025-06-11T12:50:53.072" v="278"/>
          <ac:picMkLst>
            <pc:docMk/>
            <pc:sldMk cId="2968660035" sldId="645"/>
            <ac:picMk id="6" creationId="{97404E7A-C64A-8FED-4211-C5048DE2AE8D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50:56.134" v="279" actId="1076"/>
          <ac:picMkLst>
            <pc:docMk/>
            <pc:sldMk cId="2968660035" sldId="645"/>
            <ac:picMk id="10" creationId="{1F929713-17A4-5DB8-29DD-C9C13A8F5F15}"/>
          </ac:picMkLst>
        </pc:picChg>
      </pc:sldChg>
      <pc:sldChg chg="addSp delSp modSp del">
        <pc:chgData name="Peinado Molina, Monica" userId="S::mpeinadom@tmb.cat::cd0bcd63-88cf-4a83-99c6-3d0da57d2c81" providerId="AD" clId="Web-{EC0EAC35-33F9-7FC8-7883-FD8C90FACA41}" dt="2025-06-11T12:45:20.422" v="239"/>
        <pc:sldMkLst>
          <pc:docMk/>
          <pc:sldMk cId="3945562716" sldId="647"/>
        </pc:sldMkLst>
        <pc:picChg chg="del">
          <ac:chgData name="Peinado Molina, Monica" userId="S::mpeinadom@tmb.cat::cd0bcd63-88cf-4a83-99c6-3d0da57d2c81" providerId="AD" clId="Web-{EC0EAC35-33F9-7FC8-7883-FD8C90FACA41}" dt="2025-06-11T12:28:40.114" v="11"/>
          <ac:picMkLst>
            <pc:docMk/>
            <pc:sldMk cId="3945562716" sldId="647"/>
            <ac:picMk id="20" creationId="{EC7FA015-243C-3A61-8AA0-C26BEA05B8CE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28:46.177" v="13" actId="1076"/>
          <ac:picMkLst>
            <pc:docMk/>
            <pc:sldMk cId="3945562716" sldId="647"/>
            <ac:picMk id="23" creationId="{9884177B-5EA1-2405-2037-0938A157CE78}"/>
          </ac:picMkLst>
        </pc:picChg>
      </pc:sldChg>
      <pc:sldChg chg="addSp delSp modSp mod modClrScheme chgLayout">
        <pc:chgData name="Peinado Molina, Monica" userId="S::mpeinadom@tmb.cat::cd0bcd63-88cf-4a83-99c6-3d0da57d2c81" providerId="AD" clId="Web-{EC0EAC35-33F9-7FC8-7883-FD8C90FACA41}" dt="2025-06-11T13:05:13.495" v="382" actId="20577"/>
        <pc:sldMkLst>
          <pc:docMk/>
          <pc:sldMk cId="1389736700" sldId="649"/>
        </pc:sldMkLst>
        <pc:spChg chg="mod">
          <ac:chgData name="Peinado Molina, Monica" userId="S::mpeinadom@tmb.cat::cd0bcd63-88cf-4a83-99c6-3d0da57d2c81" providerId="AD" clId="Web-{EC0EAC35-33F9-7FC8-7883-FD8C90FACA41}" dt="2025-06-11T13:05:13.495" v="382" actId="20577"/>
          <ac:spMkLst>
            <pc:docMk/>
            <pc:sldMk cId="1389736700" sldId="649"/>
            <ac:spMk id="7" creationId="{9F69D0B6-0BFF-DB85-61F1-73483CEE2FCD}"/>
          </ac:spMkLst>
        </pc:spChg>
        <pc:spChg chg="add del mod ord">
          <ac:chgData name="Peinado Molina, Monica" userId="S::mpeinadom@tmb.cat::cd0bcd63-88cf-4a83-99c6-3d0da57d2c81" providerId="AD" clId="Web-{EC0EAC35-33F9-7FC8-7883-FD8C90FACA41}" dt="2025-06-11T12:58:26.668" v="301"/>
          <ac:spMkLst>
            <pc:docMk/>
            <pc:sldMk cId="1389736700" sldId="649"/>
            <ac:spMk id="8" creationId="{B49A8FED-ACBA-76B3-1C4C-FCD8E59F0F86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2:59:37.470" v="312" actId="1076"/>
          <ac:spMkLst>
            <pc:docMk/>
            <pc:sldMk cId="1389736700" sldId="649"/>
            <ac:spMk id="9" creationId="{9F203891-3166-F44C-DB69-5AD4B25C63A5}"/>
          </ac:spMkLst>
        </pc:spChg>
        <pc:picChg chg="del">
          <ac:chgData name="Peinado Molina, Monica" userId="S::mpeinadom@tmb.cat::cd0bcd63-88cf-4a83-99c6-3d0da57d2c81" providerId="AD" clId="Web-{EC0EAC35-33F9-7FC8-7883-FD8C90FACA41}" dt="2025-06-11T12:29:01.194" v="17"/>
          <ac:picMkLst>
            <pc:docMk/>
            <pc:sldMk cId="1389736700" sldId="649"/>
            <ac:picMk id="3" creationId="{4801E43D-1D1B-CDCE-178C-CA208FC9CFB8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29:06.881" v="19" actId="1076"/>
          <ac:picMkLst>
            <pc:docMk/>
            <pc:sldMk cId="1389736700" sldId="649"/>
            <ac:picMk id="5" creationId="{4FAE2796-5DB3-BA98-FBDE-94A976830D15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2:58:18.183" v="299" actId="1076"/>
          <ac:picMkLst>
            <pc:docMk/>
            <pc:sldMk cId="1389736700" sldId="649"/>
            <ac:picMk id="6" creationId="{A510F2DF-52CD-7A68-EB6F-82FBF52340C8}"/>
          </ac:picMkLst>
        </pc:picChg>
      </pc:sldChg>
      <pc:sldChg chg="addSp delSp modSp add del mod modClrScheme chgLayout">
        <pc:chgData name="Peinado Molina, Monica" userId="S::mpeinadom@tmb.cat::cd0bcd63-88cf-4a83-99c6-3d0da57d2c81" providerId="AD" clId="Web-{EC0EAC35-33F9-7FC8-7883-FD8C90FACA41}" dt="2025-06-11T13:03:28.940" v="372" actId="1076"/>
        <pc:sldMkLst>
          <pc:docMk/>
          <pc:sldMk cId="962567012" sldId="651"/>
        </pc:sldMkLst>
        <pc:spChg chg="mod">
          <ac:chgData name="Peinado Molina, Monica" userId="S::mpeinadom@tmb.cat::cd0bcd63-88cf-4a83-99c6-3d0da57d2c81" providerId="AD" clId="Web-{EC0EAC35-33F9-7FC8-7883-FD8C90FACA41}" dt="2025-06-11T13:03:26.096" v="371" actId="1076"/>
          <ac:spMkLst>
            <pc:docMk/>
            <pc:sldMk cId="962567012" sldId="651"/>
            <ac:spMk id="8" creationId="{94BA27E5-C0BC-C882-858A-5CA77AFB8781}"/>
          </ac:spMkLst>
        </pc:spChg>
        <pc:spChg chg="add del mod ord">
          <ac:chgData name="Peinado Molina, Monica" userId="S::mpeinadom@tmb.cat::cd0bcd63-88cf-4a83-99c6-3d0da57d2c81" providerId="AD" clId="Web-{EC0EAC35-33F9-7FC8-7883-FD8C90FACA41}" dt="2025-06-11T13:02:34.014" v="361"/>
          <ac:spMkLst>
            <pc:docMk/>
            <pc:sldMk cId="962567012" sldId="651"/>
            <ac:spMk id="10" creationId="{47476B25-9757-F535-0DB5-4A331803CBFD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3:03:21.283" v="370" actId="1076"/>
          <ac:spMkLst>
            <pc:docMk/>
            <pc:sldMk cId="962567012" sldId="651"/>
            <ac:spMk id="11" creationId="{AE1F1AD7-1A80-9683-A8CA-1B5F38138EC8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3:03:16.236" v="369" actId="20577"/>
          <ac:spMkLst>
            <pc:docMk/>
            <pc:sldMk cId="962567012" sldId="651"/>
            <ac:spMk id="12" creationId="{E54483C2-699A-7CC8-0442-19BBB7BB4944}"/>
          </ac:spMkLst>
        </pc:spChg>
        <pc:spChg chg="add del mod ord">
          <ac:chgData name="Peinado Molina, Monica" userId="S::mpeinadom@tmb.cat::cd0bcd63-88cf-4a83-99c6-3d0da57d2c81" providerId="AD" clId="Web-{EC0EAC35-33F9-7FC8-7883-FD8C90FACA41}" dt="2025-06-11T13:02:54.813" v="364"/>
          <ac:spMkLst>
            <pc:docMk/>
            <pc:sldMk cId="962567012" sldId="651"/>
            <ac:spMk id="13" creationId="{8B8D8D5B-502A-E229-5406-F3731F2B97D3}"/>
          </ac:spMkLst>
        </pc:spChg>
        <pc:picChg chg="mod">
          <ac:chgData name="Peinado Molina, Monica" userId="S::mpeinadom@tmb.cat::cd0bcd63-88cf-4a83-99c6-3d0da57d2c81" providerId="AD" clId="Web-{EC0EAC35-33F9-7FC8-7883-FD8C90FACA41}" dt="2025-06-11T13:02:20.044" v="357" actId="1076"/>
          <ac:picMkLst>
            <pc:docMk/>
            <pc:sldMk cId="962567012" sldId="651"/>
            <ac:picMk id="5" creationId="{C42304CE-64E7-75E8-8703-F2BEC4337D53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3:03:28.940" v="372" actId="1076"/>
          <ac:picMkLst>
            <pc:docMk/>
            <pc:sldMk cId="962567012" sldId="651"/>
            <ac:picMk id="6" creationId="{74FBF009-74A5-3390-70D4-F1882AC83CC1}"/>
          </ac:picMkLst>
        </pc:picChg>
        <pc:picChg chg="add mod">
          <ac:chgData name="Peinado Molina, Monica" userId="S::mpeinadom@tmb.cat::cd0bcd63-88cf-4a83-99c6-3d0da57d2c81" providerId="AD" clId="Web-{EC0EAC35-33F9-7FC8-7883-FD8C90FACA41}" dt="2025-06-11T12:29:27.852" v="25" actId="1076"/>
          <ac:picMkLst>
            <pc:docMk/>
            <pc:sldMk cId="962567012" sldId="651"/>
            <ac:picMk id="9" creationId="{18563016-4219-B8DB-7B2C-104C67087D2A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2:29:21.992" v="23"/>
          <ac:picMkLst>
            <pc:docMk/>
            <pc:sldMk cId="962567012" sldId="651"/>
            <ac:picMk id="23" creationId="{CFBDB742-8590-99E1-030B-8C215C8A41BB}"/>
          </ac:picMkLst>
        </pc:picChg>
      </pc:sldChg>
      <pc:sldChg chg="addSp delSp modSp">
        <pc:chgData name="Peinado Molina, Monica" userId="S::mpeinadom@tmb.cat::cd0bcd63-88cf-4a83-99c6-3d0da57d2c81" providerId="AD" clId="Web-{EC0EAC35-33F9-7FC8-7883-FD8C90FACA41}" dt="2025-06-11T12:59:17.265" v="309" actId="1076"/>
        <pc:sldMkLst>
          <pc:docMk/>
          <pc:sldMk cId="4056668233" sldId="655"/>
        </pc:sldMkLst>
        <pc:spChg chg="mod">
          <ac:chgData name="Peinado Molina, Monica" userId="S::mpeinadom@tmb.cat::cd0bcd63-88cf-4a83-99c6-3d0da57d2c81" providerId="AD" clId="Web-{EC0EAC35-33F9-7FC8-7883-FD8C90FACA41}" dt="2025-06-11T12:51:28.809" v="286" actId="1076"/>
          <ac:spMkLst>
            <pc:docMk/>
            <pc:sldMk cId="4056668233" sldId="655"/>
            <ac:spMk id="23" creationId="{1E186C41-0ADF-B2BA-E261-30392C5E6C86}"/>
          </ac:spMkLst>
        </pc:spChg>
        <pc:spChg chg="mod">
          <ac:chgData name="Peinado Molina, Monica" userId="S::mpeinadom@tmb.cat::cd0bcd63-88cf-4a83-99c6-3d0da57d2c81" providerId="AD" clId="Web-{EC0EAC35-33F9-7FC8-7883-FD8C90FACA41}" dt="2025-06-11T12:59:17.265" v="309" actId="1076"/>
          <ac:spMkLst>
            <pc:docMk/>
            <pc:sldMk cId="4056668233" sldId="655"/>
            <ac:spMk id="32" creationId="{BDB72D08-5C93-EFE8-B8B0-61281B225DB0}"/>
          </ac:spMkLst>
        </pc:spChg>
        <pc:picChg chg="add mod">
          <ac:chgData name="Peinado Molina, Monica" userId="S::mpeinadom@tmb.cat::cd0bcd63-88cf-4a83-99c6-3d0da57d2c81" providerId="AD" clId="Web-{EC0EAC35-33F9-7FC8-7883-FD8C90FACA41}" dt="2025-06-11T12:51:19.433" v="284" actId="1076"/>
          <ac:picMkLst>
            <pc:docMk/>
            <pc:sldMk cId="4056668233" sldId="655"/>
            <ac:picMk id="4" creationId="{DFF4A244-D1BC-418B-E81A-79B57AC41C56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2:48:58.720" v="269" actId="14100"/>
          <ac:picMkLst>
            <pc:docMk/>
            <pc:sldMk cId="4056668233" sldId="655"/>
            <ac:picMk id="19" creationId="{A608E838-4ACB-480E-2611-E3776BD217FC}"/>
          </ac:picMkLst>
        </pc:picChg>
        <pc:picChg chg="del mod">
          <ac:chgData name="Peinado Molina, Monica" userId="S::mpeinadom@tmb.cat::cd0bcd63-88cf-4a83-99c6-3d0da57d2c81" providerId="AD" clId="Web-{EC0EAC35-33F9-7FC8-7883-FD8C90FACA41}" dt="2025-06-11T12:51:10.370" v="282"/>
          <ac:picMkLst>
            <pc:docMk/>
            <pc:sldMk cId="4056668233" sldId="655"/>
            <ac:picMk id="24" creationId="{20911BA1-75BB-5E2E-CF37-721265C6D83B}"/>
          </ac:picMkLst>
        </pc:picChg>
      </pc:sldChg>
      <pc:sldChg chg="delSp modSp add replId">
        <pc:chgData name="Peinado Molina, Monica" userId="S::mpeinadom@tmb.cat::cd0bcd63-88cf-4a83-99c6-3d0da57d2c81" providerId="AD" clId="Web-{EC0EAC35-33F9-7FC8-7883-FD8C90FACA41}" dt="2025-06-11T13:06:09.968" v="396" actId="1076"/>
        <pc:sldMkLst>
          <pc:docMk/>
          <pc:sldMk cId="915019142" sldId="656"/>
        </pc:sldMkLst>
        <pc:spChg chg="del">
          <ac:chgData name="Peinado Molina, Monica" userId="S::mpeinadom@tmb.cat::cd0bcd63-88cf-4a83-99c6-3d0da57d2c81" providerId="AD" clId="Web-{EC0EAC35-33F9-7FC8-7883-FD8C90FACA41}" dt="2025-06-11T13:05:38.575" v="386"/>
          <ac:spMkLst>
            <pc:docMk/>
            <pc:sldMk cId="915019142" sldId="656"/>
            <ac:spMk id="12" creationId="{6D118AE4-339E-A9EB-3909-ADF0121ED977}"/>
          </ac:spMkLst>
        </pc:spChg>
        <pc:spChg chg="del mod">
          <ac:chgData name="Peinado Molina, Monica" userId="S::mpeinadom@tmb.cat::cd0bcd63-88cf-4a83-99c6-3d0da57d2c81" providerId="AD" clId="Web-{EC0EAC35-33F9-7FC8-7883-FD8C90FACA41}" dt="2025-06-11T13:05:42.184" v="388"/>
          <ac:spMkLst>
            <pc:docMk/>
            <pc:sldMk cId="915019142" sldId="656"/>
            <ac:spMk id="38" creationId="{784762D1-2F97-8604-A536-72D6CF7F67D6}"/>
          </ac:spMkLst>
        </pc:spChg>
        <pc:spChg chg="del">
          <ac:chgData name="Peinado Molina, Monica" userId="S::mpeinadom@tmb.cat::cd0bcd63-88cf-4a83-99c6-3d0da57d2c81" providerId="AD" clId="Web-{EC0EAC35-33F9-7FC8-7883-FD8C90FACA41}" dt="2025-06-11T13:05:53.966" v="392"/>
          <ac:spMkLst>
            <pc:docMk/>
            <pc:sldMk cId="915019142" sldId="656"/>
            <ac:spMk id="42" creationId="{103AA9A6-37E8-2F17-22CF-DCEA4221927C}"/>
          </ac:spMkLst>
        </pc:spChg>
        <pc:picChg chg="del">
          <ac:chgData name="Peinado Molina, Monica" userId="S::mpeinadom@tmb.cat::cd0bcd63-88cf-4a83-99c6-3d0da57d2c81" providerId="AD" clId="Web-{EC0EAC35-33F9-7FC8-7883-FD8C90FACA41}" dt="2025-06-11T13:05:43.575" v="390"/>
          <ac:picMkLst>
            <pc:docMk/>
            <pc:sldMk cId="915019142" sldId="656"/>
            <ac:picMk id="3" creationId="{9AB3EC2D-A37F-FBDD-6CC2-4AD84338B263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3:05:42.934" v="389"/>
          <ac:picMkLst>
            <pc:docMk/>
            <pc:sldMk cId="915019142" sldId="656"/>
            <ac:picMk id="5" creationId="{F2A271B7-0A2E-3FF0-9F5C-CC090FFDCF36}"/>
          </ac:picMkLst>
        </pc:picChg>
        <pc:picChg chg="mod">
          <ac:chgData name="Peinado Molina, Monica" userId="S::mpeinadom@tmb.cat::cd0bcd63-88cf-4a83-99c6-3d0da57d2c81" providerId="AD" clId="Web-{EC0EAC35-33F9-7FC8-7883-FD8C90FACA41}" dt="2025-06-11T13:06:09.968" v="396" actId="1076"/>
          <ac:picMkLst>
            <pc:docMk/>
            <pc:sldMk cId="915019142" sldId="656"/>
            <ac:picMk id="6" creationId="{7EB35135-C0E7-9D27-F17D-7A6004E1529E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3:05:50.966" v="391"/>
          <ac:picMkLst>
            <pc:docMk/>
            <pc:sldMk cId="915019142" sldId="656"/>
            <ac:picMk id="8" creationId="{D93648E5-AE60-134B-5B6D-FDAE16A2B3CA}"/>
          </ac:picMkLst>
        </pc:picChg>
        <pc:picChg chg="del">
          <ac:chgData name="Peinado Molina, Monica" userId="S::mpeinadom@tmb.cat::cd0bcd63-88cf-4a83-99c6-3d0da57d2c81" providerId="AD" clId="Web-{EC0EAC35-33F9-7FC8-7883-FD8C90FACA41}" dt="2025-06-11T13:05:36.262" v="385"/>
          <ac:picMkLst>
            <pc:docMk/>
            <pc:sldMk cId="915019142" sldId="656"/>
            <ac:picMk id="1034" creationId="{82CB188F-484D-B9AB-6F58-6B24B7C88F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94AD6DB-2E84-4B8D-B44E-54C116B067A2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32FD5AB-8D63-453B-9AE8-045606668A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4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78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3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82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4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61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39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40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30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320AB-7A97-4A1A-B61B-89488B1261FF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5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2CDA5-4CAA-86A0-E937-60DCA63B7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2012B9A6-9DE5-5B32-5A3D-99ACFF82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365BD8B0-2413-06C8-5740-7918AA348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1C79D1C-F49B-0DF1-F75C-6B1296E10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35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36458-232E-D459-53E3-A648214F6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173629C-1578-5175-7906-DFD393445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BB5E9B7-AEA1-79CF-3C7E-E71E1F620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2A8599C-62F2-F0D1-38C2-5185FA23A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95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FD630-9814-8257-ECF6-B34C05450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00D3C4E-FE6D-634B-F254-6FFFEA216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AFD2B72-65DE-C8BC-B0A2-C6950EE95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28E2180-6BB7-3217-7205-CD8FF10BF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FD5AB-8D63-453B-9AE8-045606668A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8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91B9-1FDC-8188-4DEB-F5EB486AA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BB95647-780C-5DA4-AE96-36C256866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23CA664-0E19-020E-8C32-6847F0D53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79A7EB6-B12C-0BF9-9A44-A6E8010DC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FD5AB-8D63-453B-9AE8-045606668A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FD5AB-8D63-453B-9AE8-045606668A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6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4079E-81E6-F8E8-CA7D-8BAC03A7D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E0E130-F6E0-969E-06FE-D2D834038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001498B5-5BC7-1905-B67D-519DD0AA9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F8A12B5-06CD-EC2D-46FF-0746CD0222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40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CFF1-BACD-44F4-63E2-0C019B89F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7E51469-389D-706A-AEB1-87D0F2241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96817BD-D36D-1973-A809-7E1EFC0C6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1E73BB5-C9F8-EEB6-1E22-D5B65F72D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FD5AB-8D63-453B-9AE8-045606668A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6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A0F8D-7D52-AA25-5097-65BA7C84B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274D9F2-C486-B849-036D-92F54DC69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9D3819-110B-7C7F-19B1-71AB00BB6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A307D14-B95B-1814-7A7C-4789C2917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97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5CFA9-8A99-B55C-001E-341F0248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3B78174-3340-861F-CD33-4F8A6B22B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3F1FDF0-9037-3089-87E8-0A0D7068D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C3F87D1-FDF5-F0FA-C133-325FEE120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81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4540F-C677-F697-7862-9A2742907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779EAFE-83CA-2398-A6F2-36370EF0A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9CFF75B-957C-1892-3156-49D12CCBB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4866066-E4CC-9529-84FC-803274BBA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95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195671" y="2643766"/>
            <a:ext cx="597683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12366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195671" y="1707639"/>
            <a:ext cx="5976830" cy="936130"/>
          </a:xfrm>
          <a:prstGeom prst="rect">
            <a:avLst/>
          </a:prstGeom>
        </p:spPr>
        <p:txBody>
          <a:bodyPr lIns="91386" tIns="45693" rIns="91386" bIns="45693"/>
          <a:lstStyle>
            <a:lvl1pPr algn="l">
              <a:defRPr sz="45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046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26362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19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378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 lIns="91386" tIns="45693" rIns="91386" bIns="45693"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804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26935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4" y="303470"/>
            <a:ext cx="841053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10" y="555472"/>
            <a:ext cx="841170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63192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391093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9" y="303470"/>
            <a:ext cx="849601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41" y="555472"/>
            <a:ext cx="8497195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449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279887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33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 lIns="91386" tIns="45693" rIns="91386" bIns="45693"/>
          <a:lstStyle>
            <a:lvl1pPr algn="l">
              <a:defRPr sz="5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651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655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9"/>
            <a:ext cx="5688790" cy="485720"/>
          </a:xfrm>
          <a:prstGeom prst="rect">
            <a:avLst/>
          </a:prstGeom>
        </p:spPr>
        <p:txBody>
          <a:bodyPr lIns="91386" tIns="45693" rIns="91386" bIns="45693" anchor="ctr"/>
          <a:lstStyle>
            <a:lvl1pPr algn="l">
              <a:defRPr sz="4400" b="1"/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1043610" y="2085730"/>
            <a:ext cx="1224136" cy="864097"/>
          </a:xfrm>
          <a:prstGeom prst="rect">
            <a:avLst/>
          </a:prstGeom>
        </p:spPr>
        <p:txBody>
          <a:bodyPr lIns="91386" tIns="45693" rIns="91386" bIns="45693" anchor="ctr"/>
          <a:lstStyle>
            <a:lvl1pPr algn="ctr">
              <a:defRPr sz="5200" b="1">
                <a:solidFill>
                  <a:srgbClr val="E40613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7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60" y="2517745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9180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3788305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2323715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3562387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3518379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1906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271539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8428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946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386" tIns="45693" rIns="91386" bIns="45693"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93" indent="0">
              <a:buNone/>
              <a:defRPr sz="1800" b="1"/>
            </a:lvl3pPr>
            <a:lvl4pPr marL="1370682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61" indent="0">
              <a:buNone/>
              <a:defRPr sz="1600" b="1"/>
            </a:lvl6pPr>
            <a:lvl7pPr marL="2741339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3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58" y="1151335"/>
            <a:ext cx="4041775" cy="479822"/>
          </a:xfrm>
          <a:prstGeom prst="rect">
            <a:avLst/>
          </a:prstGeom>
        </p:spPr>
        <p:txBody>
          <a:bodyPr lIns="91386" tIns="45693" rIns="91386" bIns="45693"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93" indent="0">
              <a:buNone/>
              <a:defRPr sz="1800" b="1"/>
            </a:lvl3pPr>
            <a:lvl4pPr marL="1370682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61" indent="0">
              <a:buNone/>
              <a:defRPr sz="1600" b="1"/>
            </a:lvl6pPr>
            <a:lvl7pPr marL="2741339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3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58" y="1631156"/>
            <a:ext cx="4041775" cy="2963466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lIns="91386" tIns="45693" rIns="91386" bIns="45693"/>
          <a:lstStyle/>
          <a:p>
            <a:fld id="{742004DE-BC63-48A6-8B00-99DB52D4F2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430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1949469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1385384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95274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3759723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6212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793713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2802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0449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sz="12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3010839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10"/>
            <a:ext cx="7991990" cy="378043"/>
          </a:xfrm>
        </p:spPr>
        <p:txBody>
          <a:bodyPr/>
          <a:lstStyle>
            <a:lvl1pPr>
              <a:defRPr sz="18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254948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3891013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29"/>
            <a:ext cx="3097080" cy="28827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4" y="1203331"/>
            <a:ext cx="5184775" cy="302418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43" y="1491607"/>
            <a:ext cx="3097343" cy="115239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19" y="2787317"/>
            <a:ext cx="3096167" cy="28827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592"/>
            <a:ext cx="3096430" cy="115239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15882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57" y="2067680"/>
            <a:ext cx="2663825" cy="206991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22" y="2067680"/>
            <a:ext cx="2663825" cy="206991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187" y="2067680"/>
            <a:ext cx="2663825" cy="206991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54"/>
            <a:ext cx="648000" cy="5032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5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54"/>
            <a:ext cx="648000" cy="5032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5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54"/>
            <a:ext cx="648000" cy="5032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5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15" y="1726017"/>
            <a:ext cx="2663825" cy="269660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582" y="1726017"/>
            <a:ext cx="2663825" cy="269660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47" y="1726017"/>
            <a:ext cx="2663825" cy="269660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563569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5199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17"/>
            <a:ext cx="5688790" cy="3596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7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3800" b="1">
                <a:solidFill>
                  <a:schemeClr val="tx1"/>
                </a:solidFill>
              </a:defRPr>
            </a:lvl1pPr>
            <a:lvl2pPr>
              <a:defRPr sz="4500" b="1">
                <a:solidFill>
                  <a:srgbClr val="E40613"/>
                </a:solidFill>
              </a:defRPr>
            </a:lvl2pPr>
            <a:lvl3pPr>
              <a:defRPr sz="4500" b="1">
                <a:solidFill>
                  <a:srgbClr val="E40613"/>
                </a:solidFill>
              </a:defRPr>
            </a:lvl3pPr>
            <a:lvl4pPr>
              <a:defRPr sz="4500" b="1">
                <a:solidFill>
                  <a:srgbClr val="E40613"/>
                </a:solidFill>
              </a:defRPr>
            </a:lvl4pPr>
            <a:lvl5pPr>
              <a:defRPr sz="45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288853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6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45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7192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38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2638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1705801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3145731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07062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427574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212619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571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148666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7240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9416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3124438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3546644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3319118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914565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1114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62245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933831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1390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68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00896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noProof="0" smtClean="0"/>
              <a:t>‹#›</a:t>
            </a:fld>
            <a:endParaRPr lang="ca-ES" noProof="0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255804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600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74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</p:sldLayoutIdLst>
  <p:hf hdr="0" ftr="0" dt="0"/>
  <p:txStyles>
    <p:titleStyle>
      <a:lvl1pPr algn="ctr" defTabSz="9137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8402128" y="343378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4" r:id="rId4"/>
    <p:sldLayoutId id="2147483789" r:id="rId5"/>
    <p:sldLayoutId id="2147483785" r:id="rId6"/>
    <p:sldLayoutId id="2147483792" r:id="rId7"/>
    <p:sldLayoutId id="2147483790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0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7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51602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68" y="4502991"/>
            <a:ext cx="749673" cy="537259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23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3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420" y="303470"/>
            <a:ext cx="8208000" cy="252000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783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6" r:id="rId7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51602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9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424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8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0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1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06"/>
            <a:ext cx="8055836" cy="2519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89121" y="4658438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4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2" r:id="rId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>
          <a:solidFill>
            <a:srgbClr val="898989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293870" y="4644793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0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9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95671" y="1539745"/>
            <a:ext cx="5976830" cy="936130"/>
          </a:xfrm>
        </p:spPr>
        <p:txBody>
          <a:bodyPr anchor="ctr"/>
          <a:lstStyle/>
          <a:p>
            <a:r>
              <a:rPr lang="ca-ES" sz="3200" b="1" dirty="0">
                <a:latin typeface="Arial"/>
                <a:cs typeface="Arial"/>
              </a:rPr>
              <a:t>Tall a l’L4 i L11 per a la millora del servei de Metro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8EFB496E-EF96-AA4D-87DA-860B3FE8A597}"/>
              </a:ext>
            </a:extLst>
          </p:cNvPr>
          <p:cNvSpPr txBox="1">
            <a:spLocks/>
          </p:cNvSpPr>
          <p:nvPr/>
        </p:nvSpPr>
        <p:spPr>
          <a:xfrm>
            <a:off x="2194560" y="2518942"/>
            <a:ext cx="5972944" cy="485720"/>
          </a:xfrm>
          <a:prstGeom prst="rect">
            <a:avLst/>
          </a:prstGeom>
        </p:spPr>
        <p:txBody>
          <a:bodyPr lIns="91386" tIns="45693" rIns="91386" bIns="45693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ca-ES" sz="1800" dirty="0">
              <a:solidFill>
                <a:srgbClr val="595959"/>
              </a:solidFill>
              <a:latin typeface="Century Gothic"/>
            </a:endParaRPr>
          </a:p>
          <a:p>
            <a:pPr>
              <a:defRPr/>
            </a:pPr>
            <a:r>
              <a:rPr lang="ca-ES" sz="1800" dirty="0">
                <a:solidFill>
                  <a:srgbClr val="595959"/>
                </a:solidFill>
                <a:latin typeface="Century Gothic"/>
              </a:rPr>
              <a:t>25 juny – 7 setembre 2025</a:t>
            </a:r>
            <a:endParaRPr lang="en-US" sz="1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E1EA98-C19C-0C4D-78BF-B77EC800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03" y="1443159"/>
            <a:ext cx="929792" cy="9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etro de Barcelona, estación a estación L11 - YouTube">
            <a:extLst>
              <a:ext uri="{FF2B5EF4-FFF2-40B4-BE49-F238E27FC236}">
                <a16:creationId xmlns:a16="http://schemas.microsoft.com/office/drawing/2014/main" id="{9B80094A-607D-2074-8B1A-4DC9C1845E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83" t="10298" r="9908" b="49997"/>
          <a:stretch>
            <a:fillRect/>
          </a:stretch>
        </p:blipFill>
        <p:spPr>
          <a:xfrm>
            <a:off x="1219665" y="2376603"/>
            <a:ext cx="926953" cy="934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9B790-0628-6B3E-798D-E8A95898A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438" y="4477419"/>
            <a:ext cx="996641" cy="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27101-A081-7DCE-41C6-E69BAA229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ampaign - Free marketing icons">
            <a:extLst>
              <a:ext uri="{FF2B5EF4-FFF2-40B4-BE49-F238E27FC236}">
                <a16:creationId xmlns:a16="http://schemas.microsoft.com/office/drawing/2014/main" id="{5FB82D8C-2B2F-4CD3-2C3D-449766B5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55" y="930342"/>
            <a:ext cx="436564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631A33-4CA7-D668-6B92-8DB418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001" y="2574662"/>
            <a:ext cx="393376" cy="393376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330D1580-9AA4-07E6-A659-BE1F944607D2}"/>
              </a:ext>
            </a:extLst>
          </p:cNvPr>
          <p:cNvSpPr txBox="1"/>
          <p:nvPr/>
        </p:nvSpPr>
        <p:spPr>
          <a:xfrm>
            <a:off x="1756317" y="855439"/>
            <a:ext cx="5584195" cy="14487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200" b="1" dirty="0">
                <a:latin typeface="+mj-lt"/>
              </a:rPr>
              <a:t>Campanya Informativa</a:t>
            </a:r>
            <a:endParaRPr lang="en-US" sz="1200">
              <a:ea typeface="Calibri"/>
              <a:cs typeface="Calibri"/>
            </a:endParaRPr>
          </a:p>
          <a:p>
            <a:pPr marL="342900" indent="-171450">
              <a:lnSpc>
                <a:spcPct val="150000"/>
              </a:lnSpc>
              <a:buFont typeface="Arial"/>
              <a:buChar char="•"/>
            </a:pPr>
            <a:r>
              <a:rPr lang="ca-ES" sz="1200" dirty="0">
                <a:latin typeface="+mj-lt"/>
              </a:rPr>
              <a:t>12/6: Inici desplegament senyalització estàtica (trens, estacions i accessos).</a:t>
            </a:r>
            <a:endParaRPr lang="ca-ES" sz="1200" dirty="0">
              <a:latin typeface="+mj-lt"/>
              <a:ea typeface="Calibri"/>
              <a:cs typeface="Calibri"/>
            </a:endParaRPr>
          </a:p>
          <a:p>
            <a:pPr marL="342900" indent="-171450">
              <a:lnSpc>
                <a:spcPct val="150000"/>
              </a:lnSpc>
              <a:buFont typeface="Arial"/>
              <a:buChar char="•"/>
            </a:pPr>
            <a:r>
              <a:rPr lang="ca-ES" sz="1200" dirty="0">
                <a:latin typeface="+mj-lt"/>
                <a:ea typeface="Calibri"/>
                <a:cs typeface="Calibri"/>
              </a:rPr>
              <a:t>12/6: inici campanya informadors a les estacions.</a:t>
            </a:r>
          </a:p>
          <a:p>
            <a:pPr marL="342900" indent="-171450">
              <a:lnSpc>
                <a:spcPct val="150000"/>
              </a:lnSpc>
              <a:buFont typeface="Arial"/>
              <a:buChar char="•"/>
            </a:pPr>
            <a:r>
              <a:rPr lang="ca-ES" sz="1200" dirty="0">
                <a:latin typeface="+mj-lt"/>
                <a:ea typeface="Calibri"/>
                <a:cs typeface="Calibri"/>
              </a:rPr>
              <a:t>17/6</a:t>
            </a:r>
            <a:r>
              <a:rPr lang="ca-ES" sz="1200" dirty="0">
                <a:latin typeface="+mj-lt"/>
              </a:rPr>
              <a:t>: </a:t>
            </a:r>
            <a:r>
              <a:rPr lang="ca-ES" sz="1200" err="1">
                <a:latin typeface="+mj-lt"/>
                <a:ea typeface="Calibri"/>
                <a:cs typeface="Calibri"/>
              </a:rPr>
              <a:t>INPs</a:t>
            </a:r>
            <a:r>
              <a:rPr lang="ca-ES" sz="1200" dirty="0">
                <a:latin typeface="+mj-lt"/>
                <a:ea typeface="Calibri"/>
                <a:cs typeface="Calibri"/>
              </a:rPr>
              <a:t>, Megafonia i canals digitals. </a:t>
            </a:r>
          </a:p>
          <a:p>
            <a:pPr marL="342900" indent="-171450">
              <a:lnSpc>
                <a:spcPct val="150000"/>
              </a:lnSpc>
              <a:buFont typeface="Arial"/>
              <a:buChar char="•"/>
            </a:pPr>
            <a:r>
              <a:rPr lang="ca-ES" sz="1200" dirty="0">
                <a:latin typeface="+mj-lt"/>
                <a:ea typeface="Calibri"/>
                <a:cs typeface="Calibri"/>
              </a:rPr>
              <a:t>Vull anar: 9 de juny previsió de les proves</a:t>
            </a:r>
            <a:r>
              <a:rPr lang="ca-ES" sz="12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.</a:t>
            </a:r>
            <a:endParaRPr lang="ca-ES" sz="1200" dirty="0">
              <a:ea typeface="Calibri"/>
              <a:cs typeface="Calibri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8FFA6FB-CB97-F9FE-1ED9-D26A5C69307C}"/>
              </a:ext>
            </a:extLst>
          </p:cNvPr>
          <p:cNvSpPr txBox="1"/>
          <p:nvPr/>
        </p:nvSpPr>
        <p:spPr>
          <a:xfrm>
            <a:off x="1833086" y="2575635"/>
            <a:ext cx="7110592" cy="20027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200" b="1" dirty="0">
                <a:latin typeface="+mj-lt"/>
              </a:rPr>
              <a:t>Informadors</a:t>
            </a:r>
            <a:endParaRPr lang="en-US" sz="1200" dirty="0">
              <a:ea typeface="Calibri"/>
              <a:cs typeface="Calibri"/>
            </a:endParaRPr>
          </a:p>
          <a:p>
            <a:pPr marL="342900" indent="-171450">
              <a:lnSpc>
                <a:spcPct val="150000"/>
              </a:lnSpc>
              <a:buFont typeface="Arial"/>
              <a:buChar char="•"/>
            </a:pPr>
            <a:r>
              <a:rPr lang="ca-ES" sz="1200" dirty="0">
                <a:latin typeface="+mj-lt"/>
              </a:rPr>
              <a:t>Dates: </a:t>
            </a:r>
            <a:endParaRPr lang="ca-ES" sz="1200" dirty="0">
              <a:latin typeface="+mj-lt"/>
              <a:ea typeface="Calibri"/>
              <a:cs typeface="Calibri"/>
            </a:endParaRPr>
          </a:p>
          <a:p>
            <a:pPr marL="799465" lvl="1" indent="-171450">
              <a:lnSpc>
                <a:spcPct val="150000"/>
              </a:lnSpc>
              <a:buFont typeface="Courier New"/>
              <a:buChar char="o"/>
            </a:pPr>
            <a:r>
              <a:rPr lang="ca-ES" sz="1200" dirty="0">
                <a:latin typeface="+mj-lt"/>
              </a:rPr>
              <a:t>Fase 1= 12/06 – 30/06</a:t>
            </a:r>
            <a:endParaRPr lang="ca-ES" sz="1200" dirty="0">
              <a:latin typeface="+mj-lt"/>
              <a:ea typeface="Calibri"/>
              <a:cs typeface="Calibri"/>
            </a:endParaRPr>
          </a:p>
          <a:p>
            <a:pPr marL="799465" lvl="1" indent="-171450">
              <a:lnSpc>
                <a:spcPct val="150000"/>
              </a:lnSpc>
              <a:buFont typeface="Courier New"/>
              <a:buChar char="o"/>
            </a:pPr>
            <a:r>
              <a:rPr lang="ca-ES" sz="1200" dirty="0">
                <a:latin typeface="+mj-lt"/>
              </a:rPr>
              <a:t>Fase 2= 28/8 – 03/09</a:t>
            </a:r>
            <a:endParaRPr lang="ca-ES" sz="1200" dirty="0">
              <a:latin typeface="+mj-lt"/>
              <a:ea typeface="Calibri"/>
              <a:cs typeface="Calibri"/>
            </a:endParaRPr>
          </a:p>
          <a:p>
            <a:pPr marL="342900" indent="-171450">
              <a:lnSpc>
                <a:spcPct val="150000"/>
              </a:lnSpc>
              <a:buFont typeface="Arial"/>
              <a:buChar char="•"/>
            </a:pPr>
            <a:r>
              <a:rPr lang="ca-ES" sz="1200" dirty="0">
                <a:latin typeface="+mj-lt"/>
              </a:rPr>
              <a:t>Ubicacions: </a:t>
            </a:r>
            <a:r>
              <a:rPr lang="ca-ES" sz="1200" dirty="0">
                <a:solidFill>
                  <a:srgbClr val="000000"/>
                </a:solidFill>
                <a:latin typeface="+mj-lt"/>
              </a:rPr>
              <a:t>estacions afectades + Ciutadella, Barceloneta, </a:t>
            </a:r>
            <a:r>
              <a:rPr lang="ca-ES" sz="1200" err="1">
                <a:solidFill>
                  <a:srgbClr val="000000"/>
                </a:solidFill>
                <a:latin typeface="+mj-lt"/>
              </a:rPr>
              <a:t>Urquinaona</a:t>
            </a:r>
            <a:r>
              <a:rPr lang="ca-ES" sz="1200" dirty="0">
                <a:solidFill>
                  <a:srgbClr val="000000"/>
                </a:solidFill>
                <a:latin typeface="+mj-lt"/>
              </a:rPr>
              <a:t> L1+L4, P. Gràcia L2+L4 .</a:t>
            </a:r>
            <a:endParaRPr lang="ca-ES" sz="1200" dirty="0">
              <a:latin typeface="+mj-lt"/>
              <a:ea typeface="Calibri"/>
              <a:cs typeface="Calibri"/>
            </a:endParaRPr>
          </a:p>
          <a:p>
            <a:pPr marL="342900" indent="-171450">
              <a:lnSpc>
                <a:spcPct val="150000"/>
              </a:lnSpc>
              <a:buFont typeface="Arial"/>
              <a:buChar char="•"/>
            </a:pPr>
            <a:r>
              <a:rPr lang="ca-ES" sz="1200" dirty="0">
                <a:latin typeface="+mj-lt"/>
              </a:rPr>
              <a:t>Horari: hores </a:t>
            </a:r>
            <a:r>
              <a:rPr lang="ca-ES" sz="1200" dirty="0">
                <a:solidFill>
                  <a:srgbClr val="000000"/>
                </a:solidFill>
                <a:latin typeface="+mj-lt"/>
              </a:rPr>
              <a:t>punta.</a:t>
            </a:r>
            <a:endParaRPr lang="ca-ES" sz="120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342900" indent="-171450">
              <a:lnSpc>
                <a:spcPct val="150000"/>
              </a:lnSpc>
              <a:buFont typeface="Arial"/>
              <a:buChar char="•"/>
            </a:pPr>
            <a:r>
              <a:rPr lang="ca-ES" sz="1200" dirty="0">
                <a:latin typeface="+mj-lt"/>
                <a:ea typeface="Calibri"/>
                <a:cs typeface="Calibri"/>
              </a:rPr>
              <a:t>Fulletó informatiu: Sí, català, castellà i anglès.</a:t>
            </a:r>
            <a:endParaRPr lang="ca-ES" sz="1200" dirty="0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58EF3-6F78-75A8-5832-61293ADA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" y="275311"/>
            <a:ext cx="292032" cy="2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etro de Barcelona, estación a estación L11 - YouTube">
            <a:extLst>
              <a:ext uri="{FF2B5EF4-FFF2-40B4-BE49-F238E27FC236}">
                <a16:creationId xmlns:a16="http://schemas.microsoft.com/office/drawing/2014/main" id="{C6E2FCC7-D5F5-CF05-4C33-005FAE110F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683" t="10298" r="9908" b="49997"/>
          <a:stretch>
            <a:fillRect/>
          </a:stretch>
        </p:blipFill>
        <p:spPr>
          <a:xfrm>
            <a:off x="750894" y="272697"/>
            <a:ext cx="289193" cy="288051"/>
          </a:xfrm>
          <a:prstGeom prst="rect">
            <a:avLst/>
          </a:prstGeom>
        </p:spPr>
      </p:pic>
      <p:sp>
        <p:nvSpPr>
          <p:cNvPr id="12" name="CuadroTexto 22">
            <a:extLst>
              <a:ext uri="{FF2B5EF4-FFF2-40B4-BE49-F238E27FC236}">
                <a16:creationId xmlns:a16="http://schemas.microsoft.com/office/drawing/2014/main" id="{6ED39C36-178A-ABD9-E192-74F098962A03}"/>
              </a:ext>
            </a:extLst>
          </p:cNvPr>
          <p:cNvSpPr txBox="1"/>
          <p:nvPr/>
        </p:nvSpPr>
        <p:spPr>
          <a:xfrm>
            <a:off x="1401290" y="235473"/>
            <a:ext cx="78453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Century Gothic"/>
              </a:rPr>
              <a:t>Informació a les persones usuàries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C4FA3-1AE5-4F91-D2F5-2C01DD1C8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931" y="345298"/>
            <a:ext cx="996641" cy="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0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4BC4-6E9A-B154-618A-27BF2AB68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B35135-C0E7-9D27-F17D-7A6004E1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09" y="1943841"/>
            <a:ext cx="2951336" cy="12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1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20230-F909-F190-B4E6-E5BBB3312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A608E838-4ACB-480E-2611-E3776BD2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8" y="343550"/>
            <a:ext cx="317621" cy="3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22">
            <a:extLst>
              <a:ext uri="{FF2B5EF4-FFF2-40B4-BE49-F238E27FC236}">
                <a16:creationId xmlns:a16="http://schemas.microsoft.com/office/drawing/2014/main" id="{BDB72D08-5C93-EFE8-B8B0-61281B225DB0}"/>
              </a:ext>
            </a:extLst>
          </p:cNvPr>
          <p:cNvSpPr txBox="1"/>
          <p:nvPr/>
        </p:nvSpPr>
        <p:spPr>
          <a:xfrm>
            <a:off x="1299190" y="310122"/>
            <a:ext cx="78453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Obres a executar a L4 aquest estiu </a:t>
            </a:r>
          </a:p>
        </p:txBody>
      </p:sp>
      <p:sp>
        <p:nvSpPr>
          <p:cNvPr id="23" name="CuadroTexto 20">
            <a:extLst>
              <a:ext uri="{FF2B5EF4-FFF2-40B4-BE49-F238E27FC236}">
                <a16:creationId xmlns:a16="http://schemas.microsoft.com/office/drawing/2014/main" id="{1E186C41-0ADF-B2BA-E261-30392C5E6C86}"/>
              </a:ext>
            </a:extLst>
          </p:cNvPr>
          <p:cNvSpPr txBox="1"/>
          <p:nvPr/>
        </p:nvSpPr>
        <p:spPr>
          <a:xfrm>
            <a:off x="595761" y="1006351"/>
            <a:ext cx="8212524" cy="340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marL="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8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93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82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84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61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339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24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13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spcBef>
                <a:spcPts val="300"/>
              </a:spcBef>
              <a:buAutoNum type="arabicPeriod"/>
              <a:defRPr/>
            </a:pP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Renovació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integral de via </a:t>
            </a: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a L4 Maragall-Trinitat Nova. 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Obra que executa TMB. 20 M€ de pressupost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Bef>
                <a:spcPts val="300"/>
              </a:spcBef>
              <a:buFontTx/>
              <a:buAutoNum type="arabicPeriod"/>
              <a:defRPr/>
            </a:pPr>
            <a:endParaRPr lang="ca-ES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8015" lvl="1" indent="-171450" algn="just">
              <a:spcBef>
                <a:spcPts val="300"/>
              </a:spcBef>
              <a:buFont typeface="Arial"/>
              <a:buChar char="•"/>
              <a:defRPr/>
            </a:pP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Renovació de 6 km de via, 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3 km de túnel, i </a:t>
            </a: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substitució del balast per formigó</a:t>
            </a:r>
            <a:endParaRPr lang="ca-ES" sz="1200" b="1">
              <a:solidFill>
                <a:prstClr val="black"/>
              </a:solidFill>
              <a:latin typeface="Arial"/>
              <a:cs typeface="Arial"/>
            </a:endParaRPr>
          </a:p>
          <a:p>
            <a:pPr marL="456565" lvl="1" algn="just">
              <a:spcBef>
                <a:spcPts val="300"/>
              </a:spcBef>
              <a:defRPr/>
            </a:pPr>
            <a:endParaRPr lang="ca-E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015" lvl="1" indent="-171450" algn="just">
              <a:spcBef>
                <a:spcPts val="300"/>
              </a:spcBef>
              <a:buFont typeface="Arial"/>
              <a:buChar char="•"/>
              <a:defRPr/>
            </a:pP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Renovació de 3 aparells de via 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existents entre Maragall i Trinitat Nova </a:t>
            </a: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28015" marR="0" lvl="1" indent="-171450" algn="just" defTabSz="913793"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015" marR="0" lvl="1" indent="-171450" algn="just" defTabSz="913793"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Execució d'un nou pou 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d'extracció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material a </a:t>
            </a: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Guinardó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funcionarà com a </a:t>
            </a: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 de ventilació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015" marR="0" lvl="1" indent="-171450" algn="just" defTabSz="913793"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ca-ES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228600" algn="just">
              <a:spcBef>
                <a:spcPts val="300"/>
              </a:spcBef>
              <a:buAutoNum type="arabicPeriod"/>
              <a:defRPr/>
            </a:pP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Renovació del sistema de senyalització de L4. 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Obra que executa la Generalitat. 10 M€ d'inversió aquest estiu</a:t>
            </a:r>
          </a:p>
          <a:p>
            <a:pPr marL="685165" lvl="1" indent="-228600" algn="just">
              <a:spcBef>
                <a:spcPts val="300"/>
              </a:spcBef>
              <a:buFont typeface="Arial"/>
              <a:buChar char="•"/>
              <a:defRPr/>
            </a:pP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300"/>
              </a:spcBef>
              <a:buFont typeface="Arial"/>
              <a:buChar char="•"/>
              <a:defRPr/>
            </a:pP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Instal·lació d'un </a:t>
            </a: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nou aparell de via, 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un nou escapament,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a Maragall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s-ES" sz="12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marL="685165" lvl="1" indent="-228600" algn="just">
              <a:spcBef>
                <a:spcPts val="300"/>
              </a:spcBef>
              <a:buFont typeface="Arial"/>
              <a:buChar char="•"/>
              <a:defRPr/>
            </a:pP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300"/>
              </a:spcBef>
              <a:buFont typeface="Arial"/>
              <a:buChar char="•"/>
              <a:defRPr/>
            </a:pP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Posada en servei de </a:t>
            </a: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4 nous enclavaments de senyalització 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(Trinitat Nova, Via Júlia, Girona i Maragall)</a:t>
            </a:r>
            <a:endParaRPr lang="es-ES" sz="12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marL="685165" lvl="1" indent="-228600" algn="just">
              <a:spcBef>
                <a:spcPts val="300"/>
              </a:spcBef>
              <a:buFont typeface="Arial"/>
              <a:buChar char="•"/>
              <a:defRPr/>
            </a:pPr>
            <a:endParaRPr lang="ca-ES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300"/>
              </a:spcBef>
              <a:buFont typeface="Arial"/>
              <a:buChar char="•"/>
              <a:defRPr/>
            </a:pPr>
            <a:r>
              <a:rPr lang="ca-ES" sz="12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Desplegament de la </a:t>
            </a:r>
            <a:r>
              <a:rPr lang="ca-ES" sz="1200" b="1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xarxa de comunicacions, </a:t>
            </a:r>
            <a:r>
              <a:rPr lang="ca-ES" sz="12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de</a:t>
            </a:r>
            <a:r>
              <a:rPr lang="ca-ES" sz="1200" b="1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 </a:t>
            </a:r>
            <a:r>
              <a:rPr lang="ca-ES" sz="12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fibra òptica, dels nous enclavaments</a:t>
            </a:r>
            <a:endParaRPr lang="es-ES" sz="12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F7BA0-FC0D-070D-1D37-182FB263D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394" y="208820"/>
            <a:ext cx="996641" cy="423239"/>
          </a:xfrm>
          <a:prstGeom prst="rect">
            <a:avLst/>
          </a:prstGeom>
        </p:spPr>
      </p:pic>
      <p:pic>
        <p:nvPicPr>
          <p:cNvPr id="4" name="Picture 3" descr="Metro de Barcelona, estación a estación L11 - YouTube">
            <a:extLst>
              <a:ext uri="{FF2B5EF4-FFF2-40B4-BE49-F238E27FC236}">
                <a16:creationId xmlns:a16="http://schemas.microsoft.com/office/drawing/2014/main" id="{DFF4A244-D1BC-418B-E81A-79B57AC41C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683" t="10298" r="9908" b="49997"/>
          <a:stretch>
            <a:fillRect/>
          </a:stretch>
        </p:blipFill>
        <p:spPr>
          <a:xfrm>
            <a:off x="861151" y="344950"/>
            <a:ext cx="307999" cy="3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22725-037B-C254-9FE4-15B8557A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B24E5175-B7C4-A20E-F16B-5A5FCD78BF5E}"/>
              </a:ext>
            </a:extLst>
          </p:cNvPr>
          <p:cNvSpPr txBox="1"/>
          <p:nvPr/>
        </p:nvSpPr>
        <p:spPr>
          <a:xfrm>
            <a:off x="1136864" y="261063"/>
            <a:ext cx="78453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Century Gothic"/>
              </a:rPr>
              <a:t>Millores del servei a L4 i L11 </a:t>
            </a:r>
            <a:endParaRPr lang="ca-ES" sz="1200" dirty="0">
              <a:solidFill>
                <a:prstClr val="black"/>
              </a:solidFill>
              <a:latin typeface="Century Gothic"/>
            </a:endParaRPr>
          </a:p>
          <a:p>
            <a:pPr>
              <a:defRPr/>
            </a:pPr>
            <a:endParaRPr lang="ca-E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C2D636-27CC-8EFE-6502-B3BCD2534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" y="275311"/>
            <a:ext cx="292032" cy="2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6A325-556E-399B-7285-57C815E085C3}"/>
              </a:ext>
            </a:extLst>
          </p:cNvPr>
          <p:cNvSpPr txBox="1"/>
          <p:nvPr/>
        </p:nvSpPr>
        <p:spPr>
          <a:xfrm>
            <a:off x="602673" y="935182"/>
            <a:ext cx="6907444" cy="3746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>
              <a:lnSpc>
                <a:spcPct val="150000"/>
              </a:lnSpc>
              <a:spcBef>
                <a:spcPts val="1000"/>
              </a:spcBef>
            </a:pPr>
            <a:r>
              <a:rPr lang="en-US" sz="1200" dirty="0">
                <a:latin typeface="Arial"/>
                <a:ea typeface="Calibri"/>
                <a:cs typeface="Arial"/>
              </a:rPr>
              <a:t>Les inversions </a:t>
            </a:r>
            <a:r>
              <a:rPr lang="en-US" sz="1200" dirty="0" err="1">
                <a:latin typeface="Arial"/>
                <a:ea typeface="Calibri"/>
                <a:cs typeface="Arial"/>
              </a:rPr>
              <a:t>i</a:t>
            </a:r>
            <a:r>
              <a:rPr lang="en-US" sz="1200" dirty="0">
                <a:latin typeface="Arial"/>
                <a:ea typeface="Calibri"/>
                <a:cs typeface="Arial"/>
              </a:rPr>
              <a:t> les </a:t>
            </a:r>
            <a:r>
              <a:rPr lang="en-US" sz="1200" dirty="0" err="1">
                <a:latin typeface="Arial"/>
                <a:ea typeface="Calibri"/>
                <a:cs typeface="Arial"/>
              </a:rPr>
              <a:t>obres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en</a:t>
            </a:r>
            <a:r>
              <a:rPr lang="en-US" sz="1200" dirty="0">
                <a:latin typeface="Arial"/>
                <a:ea typeface="Calibri"/>
                <a:cs typeface="Arial"/>
              </a:rPr>
              <a:t> la </a:t>
            </a:r>
            <a:r>
              <a:rPr lang="en-US" sz="1200" dirty="0" err="1">
                <a:latin typeface="Arial"/>
                <a:ea typeface="Calibri"/>
                <a:cs typeface="Arial"/>
              </a:rPr>
              <a:t>infraestructura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són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necessàries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perquè</a:t>
            </a:r>
            <a:r>
              <a:rPr lang="en-US" sz="1200" dirty="0">
                <a:latin typeface="Arial"/>
                <a:ea typeface="Calibri"/>
                <a:cs typeface="Arial"/>
              </a:rPr>
              <a:t> la </a:t>
            </a:r>
            <a:r>
              <a:rPr lang="en-US" sz="1200" dirty="0" err="1">
                <a:latin typeface="Arial"/>
                <a:ea typeface="Calibri"/>
                <a:cs typeface="Arial"/>
              </a:rPr>
              <a:t>ciutadania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disposi</a:t>
            </a:r>
            <a:r>
              <a:rPr lang="en-US" sz="1200" dirty="0">
                <a:latin typeface="Arial"/>
                <a:ea typeface="Calibri"/>
                <a:cs typeface="Arial"/>
              </a:rPr>
              <a:t> d'un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servei</a:t>
            </a:r>
            <a:r>
              <a:rPr lang="en-US" sz="1200" b="1" dirty="0">
                <a:latin typeface="Arial"/>
                <a:ea typeface="Calibri"/>
                <a:cs typeface="Arial"/>
              </a:rPr>
              <a:t> de metro de la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màxima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qualitat</a:t>
            </a:r>
            <a:r>
              <a:rPr lang="en-US" sz="1200" b="1" dirty="0">
                <a:latin typeface="Arial"/>
                <a:ea typeface="Calibri"/>
                <a:cs typeface="Arial"/>
              </a:rPr>
              <a:t>.</a:t>
            </a:r>
            <a:endParaRPr lang="en-US" sz="1200" dirty="0">
              <a:latin typeface="Arial"/>
              <a:ea typeface="Calibri"/>
              <a:cs typeface="Arial"/>
            </a:endParaRPr>
          </a:p>
          <a:p>
            <a:pPr marL="1199515" lvl="1" indent="-171450">
              <a:lnSpc>
                <a:spcPct val="150000"/>
              </a:lnSpc>
              <a:spcBef>
                <a:spcPts val="1000"/>
              </a:spcBef>
              <a:buFont typeface="Wingdings"/>
              <a:buChar char="ü"/>
            </a:pPr>
            <a:r>
              <a:rPr lang="en-US" sz="1200" dirty="0">
                <a:latin typeface="Arial"/>
                <a:ea typeface="Calibri"/>
                <a:cs typeface="Arial"/>
              </a:rPr>
              <a:t>Amb </a:t>
            </a:r>
            <a:r>
              <a:rPr lang="en-US" sz="1200" dirty="0" err="1">
                <a:latin typeface="Arial"/>
                <a:ea typeface="Calibri"/>
                <a:cs typeface="Arial"/>
              </a:rPr>
              <a:t>aquestes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actuacions</a:t>
            </a:r>
            <a:r>
              <a:rPr lang="en-US" sz="1200" dirty="0">
                <a:latin typeface="Arial"/>
                <a:ea typeface="Calibri"/>
                <a:cs typeface="Arial"/>
              </a:rPr>
              <a:t> es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reduirà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el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nombre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d’incidències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millorant</a:t>
            </a:r>
            <a:r>
              <a:rPr lang="en-US" sz="1200" dirty="0">
                <a:latin typeface="Arial"/>
                <a:ea typeface="Calibri"/>
                <a:cs typeface="Arial"/>
              </a:rPr>
              <a:t> la </a:t>
            </a:r>
            <a:r>
              <a:rPr lang="en-US" sz="1200" dirty="0" err="1">
                <a:latin typeface="Arial"/>
                <a:ea typeface="Calibri"/>
                <a:cs typeface="Arial"/>
              </a:rPr>
              <a:t>fiabilitat</a:t>
            </a:r>
            <a:r>
              <a:rPr lang="en-US" sz="1200" dirty="0">
                <a:latin typeface="Arial"/>
                <a:ea typeface="Calibri"/>
                <a:cs typeface="Arial"/>
              </a:rPr>
              <a:t> de les </a:t>
            </a:r>
            <a:r>
              <a:rPr lang="en-US" sz="1200" dirty="0" err="1">
                <a:latin typeface="Arial"/>
                <a:ea typeface="Calibri"/>
                <a:cs typeface="Arial"/>
              </a:rPr>
              <a:t>línies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i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el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servei</a:t>
            </a:r>
            <a:endParaRPr lang="en-US" sz="1200" dirty="0">
              <a:latin typeface="Arial"/>
              <a:ea typeface="Calibri"/>
              <a:cs typeface="Arial"/>
            </a:endParaRPr>
          </a:p>
          <a:p>
            <a:pPr marL="1199515" lvl="1" indent="-171450">
              <a:lnSpc>
                <a:spcPct val="150000"/>
              </a:lnSpc>
              <a:spcBef>
                <a:spcPts val="1000"/>
              </a:spcBef>
              <a:buFont typeface="Wingdings"/>
              <a:buChar char="ü"/>
            </a:pPr>
            <a:r>
              <a:rPr lang="en-US" sz="1200" b="1" dirty="0" err="1">
                <a:latin typeface="Arial"/>
                <a:ea typeface="Calibri"/>
                <a:cs typeface="Arial"/>
              </a:rPr>
              <a:t>Aquestes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intervencions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minimitzaran</a:t>
            </a:r>
            <a:r>
              <a:rPr lang="en-US" sz="1200" b="1" dirty="0">
                <a:latin typeface="Arial"/>
                <a:ea typeface="Calibri"/>
                <a:cs typeface="Arial"/>
              </a:rPr>
              <a:t> les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vibracions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>
                <a:latin typeface="Arial"/>
                <a:ea typeface="Calibri"/>
                <a:cs typeface="Arial"/>
              </a:rPr>
              <a:t>que </a:t>
            </a:r>
            <a:r>
              <a:rPr lang="en-US" sz="1200" dirty="0" err="1">
                <a:latin typeface="Arial"/>
                <a:ea typeface="Calibri"/>
                <a:cs typeface="Arial"/>
              </a:rPr>
              <a:t>afecten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actualment</a:t>
            </a:r>
            <a:r>
              <a:rPr lang="en-US" sz="1200" dirty="0">
                <a:latin typeface="Arial"/>
                <a:ea typeface="Calibri"/>
                <a:cs typeface="Arial"/>
              </a:rPr>
              <a:t> a </a:t>
            </a:r>
            <a:r>
              <a:rPr lang="en-US" sz="1200" dirty="0" err="1">
                <a:latin typeface="Arial"/>
                <a:ea typeface="Calibri"/>
                <a:cs typeface="Arial"/>
              </a:rPr>
              <a:t>diversos</a:t>
            </a:r>
            <a:r>
              <a:rPr lang="en-US" sz="1200" dirty="0">
                <a:latin typeface="Arial"/>
                <a:ea typeface="Calibri"/>
                <a:cs typeface="Arial"/>
              </a:rPr>
              <a:t> punts de L4</a:t>
            </a:r>
          </a:p>
          <a:p>
            <a:pPr marL="1199515" lvl="1" indent="-171450">
              <a:lnSpc>
                <a:spcPct val="150000"/>
              </a:lnSpc>
              <a:spcBef>
                <a:spcPts val="1000"/>
              </a:spcBef>
              <a:buFont typeface="Wingdings"/>
              <a:buChar char="ü"/>
            </a:pPr>
            <a:r>
              <a:rPr lang="en-US" sz="1200" dirty="0">
                <a:latin typeface="Arial"/>
                <a:ea typeface="Calibri"/>
                <a:cs typeface="Arial"/>
              </a:rPr>
              <a:t>Es </a:t>
            </a:r>
            <a:r>
              <a:rPr lang="en-US" sz="1200" dirty="0" err="1">
                <a:latin typeface="Arial"/>
                <a:ea typeface="Calibri"/>
                <a:cs typeface="Arial"/>
              </a:rPr>
              <a:t>millorarà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el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confort</a:t>
            </a:r>
            <a:r>
              <a:rPr lang="en-US" sz="1200" b="1" dirty="0">
                <a:latin typeface="Arial"/>
                <a:ea typeface="Calibri"/>
                <a:cs typeface="Arial"/>
              </a:rPr>
              <a:t> del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passatge</a:t>
            </a:r>
            <a:r>
              <a:rPr lang="en-US" sz="1200" b="1" dirty="0">
                <a:latin typeface="Arial"/>
                <a:ea typeface="Calibri"/>
                <a:cs typeface="Arial"/>
              </a:rPr>
              <a:t> 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i</a:t>
            </a:r>
            <a:r>
              <a:rPr lang="en-US" sz="1200" b="1" dirty="0">
                <a:latin typeface="Arial"/>
                <a:ea typeface="Calibri"/>
                <a:cs typeface="Arial"/>
              </a:rPr>
              <a:t> la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qualitat</a:t>
            </a:r>
            <a:r>
              <a:rPr lang="en-US" sz="1200" b="1" dirty="0">
                <a:latin typeface="Arial"/>
                <a:ea typeface="Calibri"/>
                <a:cs typeface="Arial"/>
              </a:rPr>
              <a:t> del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viatge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gràcies</a:t>
            </a:r>
            <a:r>
              <a:rPr lang="en-US" sz="1200" dirty="0">
                <a:latin typeface="Arial"/>
                <a:ea typeface="Calibri"/>
                <a:cs typeface="Arial"/>
              </a:rPr>
              <a:t> a la via </a:t>
            </a:r>
            <a:r>
              <a:rPr lang="en-US" sz="1200" dirty="0" err="1">
                <a:latin typeface="Arial"/>
                <a:ea typeface="Calibri"/>
                <a:cs typeface="Arial"/>
              </a:rPr>
              <a:t>renovada</a:t>
            </a:r>
            <a:endParaRPr lang="en-US" sz="1200" dirty="0">
              <a:latin typeface="Arial"/>
              <a:ea typeface="Calibri"/>
              <a:cs typeface="Arial"/>
            </a:endParaRPr>
          </a:p>
          <a:p>
            <a:pPr marL="1199515" lvl="1" indent="-171450">
              <a:lnSpc>
                <a:spcPct val="150000"/>
              </a:lnSpc>
              <a:spcBef>
                <a:spcPts val="1000"/>
              </a:spcBef>
              <a:buFont typeface="Wingdings"/>
              <a:buChar char="ü"/>
            </a:pPr>
            <a:r>
              <a:rPr lang="en-US" sz="1200" dirty="0">
                <a:latin typeface="Arial"/>
                <a:ea typeface="Calibri"/>
                <a:cs typeface="Arial"/>
              </a:rPr>
              <a:t>La nova </a:t>
            </a:r>
            <a:r>
              <a:rPr lang="en-US" sz="1200" dirty="0" err="1">
                <a:latin typeface="Arial"/>
                <a:ea typeface="Calibri"/>
                <a:cs typeface="Arial"/>
              </a:rPr>
              <a:t>infraestructura</a:t>
            </a:r>
            <a:r>
              <a:rPr lang="en-US" sz="1200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permetrà</a:t>
            </a:r>
            <a:r>
              <a:rPr lang="en-US" sz="1200" dirty="0">
                <a:latin typeface="Arial"/>
                <a:ea typeface="Calibri"/>
                <a:cs typeface="Arial"/>
              </a:rPr>
              <a:t> un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manteniment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més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eficient</a:t>
            </a:r>
            <a:endParaRPr lang="en-US" sz="1200" b="1" dirty="0">
              <a:latin typeface="Arial"/>
              <a:ea typeface="Calibri"/>
              <a:cs typeface="Arial"/>
            </a:endParaRPr>
          </a:p>
          <a:p>
            <a:pPr marL="1199515" lvl="1" indent="-171450">
              <a:lnSpc>
                <a:spcPct val="150000"/>
              </a:lnSpc>
              <a:spcBef>
                <a:spcPts val="1000"/>
              </a:spcBef>
              <a:buFont typeface="Wingdings"/>
              <a:buChar char="ü"/>
            </a:pPr>
            <a:r>
              <a:rPr lang="en-US" sz="1200" b="1" dirty="0">
                <a:latin typeface="Arial"/>
                <a:ea typeface="Calibri"/>
                <a:cs typeface="Arial"/>
              </a:rPr>
              <a:t>Major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flexibilitat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b="1" dirty="0" err="1">
                <a:latin typeface="Arial"/>
                <a:ea typeface="Calibri"/>
                <a:cs typeface="Arial"/>
              </a:rPr>
              <a:t>d’explotació</a:t>
            </a:r>
            <a:r>
              <a:rPr lang="en-US" sz="1200" b="1" dirty="0">
                <a:latin typeface="Arial"/>
                <a:ea typeface="Calibri"/>
                <a:cs typeface="Arial"/>
              </a:rPr>
              <a:t> </a:t>
            </a:r>
            <a:r>
              <a:rPr lang="en-US" sz="1200" dirty="0" err="1">
                <a:latin typeface="Arial"/>
                <a:ea typeface="Calibri"/>
                <a:cs typeface="Arial"/>
              </a:rPr>
              <a:t>amb</a:t>
            </a:r>
            <a:r>
              <a:rPr lang="en-US" sz="1200" dirty="0">
                <a:latin typeface="Arial"/>
                <a:ea typeface="Calibri"/>
                <a:cs typeface="Arial"/>
              </a:rPr>
              <a:t> la </a:t>
            </a:r>
            <a:r>
              <a:rPr lang="en-US" sz="1200" dirty="0" err="1">
                <a:latin typeface="Arial"/>
                <a:ea typeface="Calibri"/>
                <a:cs typeface="Arial"/>
              </a:rPr>
              <a:t>instal·lació</a:t>
            </a:r>
            <a:r>
              <a:rPr lang="en-US" sz="1200" dirty="0">
                <a:latin typeface="Arial"/>
                <a:ea typeface="Calibri"/>
                <a:cs typeface="Arial"/>
              </a:rPr>
              <a:t> d'un nou </a:t>
            </a:r>
            <a:r>
              <a:rPr lang="en-US" sz="1200" dirty="0" err="1">
                <a:latin typeface="Arial"/>
                <a:ea typeface="Calibri"/>
                <a:cs typeface="Arial"/>
              </a:rPr>
              <a:t>escapament</a:t>
            </a:r>
            <a:r>
              <a:rPr lang="en-US" sz="1200" dirty="0">
                <a:latin typeface="Arial"/>
                <a:ea typeface="Calibri"/>
                <a:cs typeface="Arial"/>
              </a:rPr>
              <a:t> a </a:t>
            </a:r>
            <a:r>
              <a:rPr lang="en-US" sz="1200" dirty="0" err="1">
                <a:latin typeface="Arial"/>
                <a:ea typeface="Calibri"/>
                <a:cs typeface="Arial"/>
              </a:rPr>
              <a:t>Maragall</a:t>
            </a:r>
            <a:endParaRPr lang="en-US" sz="1200" dirty="0">
              <a:latin typeface="Arial"/>
              <a:ea typeface="Calibr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4D840-D822-DDC2-03AB-2B321FD2A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764" y="349624"/>
            <a:ext cx="996641" cy="423239"/>
          </a:xfrm>
          <a:prstGeom prst="rect">
            <a:avLst/>
          </a:prstGeom>
        </p:spPr>
      </p:pic>
      <p:pic>
        <p:nvPicPr>
          <p:cNvPr id="10" name="Picture 9" descr="Metro de Barcelona, estación a estación L11 - YouTube">
            <a:extLst>
              <a:ext uri="{FF2B5EF4-FFF2-40B4-BE49-F238E27FC236}">
                <a16:creationId xmlns:a16="http://schemas.microsoft.com/office/drawing/2014/main" id="{1F929713-17A4-5DB8-29DD-C9C13A8F5F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683" t="10298" r="9908" b="49997"/>
          <a:stretch>
            <a:fillRect/>
          </a:stretch>
        </p:blipFill>
        <p:spPr>
          <a:xfrm>
            <a:off x="724673" y="259652"/>
            <a:ext cx="307999" cy="3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10AEB4CD-55A1-4D76-A381-6A0A61E761A1}"/>
              </a:ext>
            </a:extLst>
          </p:cNvPr>
          <p:cNvSpPr txBox="1"/>
          <p:nvPr/>
        </p:nvSpPr>
        <p:spPr>
          <a:xfrm>
            <a:off x="605894" y="2356029"/>
            <a:ext cx="8344860" cy="23801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 </a:t>
            </a: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de juny al 31 d'agost</a:t>
            </a:r>
          </a:p>
          <a:p>
            <a:pPr marL="228600" indent="-22860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  <a:defRPr/>
            </a:pP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L4 sense servei entre Verdaguer i Trinitat Nova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Servei parcial de La Pau a Verdaguer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  <a:defRPr/>
            </a:pPr>
            <a:endParaRPr lang="ca-E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L11 sense servei entre Trinitat Nova i Casa de l'Aigua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Servei parcial de Casa de l'Aigua a Can </a:t>
            </a: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Cuiàs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6565" lvl="1" algn="just">
              <a:spcBef>
                <a:spcPts val="100"/>
              </a:spcBef>
              <a:spcAft>
                <a:spcPts val="100"/>
              </a:spcAft>
              <a:defRPr/>
            </a:pPr>
            <a:endParaRPr lang="ca-ES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22860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2 </a:t>
            </a: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l'</a:t>
            </a: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al 7 de setembre</a:t>
            </a:r>
          </a:p>
          <a:p>
            <a:pPr marL="228600" indent="-22860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  <a:defRPr/>
            </a:pP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  <a:defRPr/>
            </a:pP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L4 sense servei entre Maragall i Trinitat Nova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Servei parcial de La Pau a Maragall. 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  <a:defRPr/>
            </a:pPr>
            <a:endParaRPr lang="ca-E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8600" algn="just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  <a:defRPr/>
            </a:pP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L11 continua sense servei 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entre </a:t>
            </a: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Trinitat Nova </a:t>
            </a: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 </a:t>
            </a:r>
            <a:r>
              <a:rPr lang="ca-ES" sz="1200" b="1" dirty="0">
                <a:solidFill>
                  <a:prstClr val="black"/>
                </a:solidFill>
                <a:latin typeface="Arial"/>
                <a:cs typeface="Arial"/>
              </a:rPr>
              <a:t>Casa de l'Aigua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kumimoji="0" 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Servei parcial Casa de l'Aigua-Can </a:t>
            </a:r>
            <a:r>
              <a:rPr lang="ca-ES" sz="1200" dirty="0" err="1">
                <a:solidFill>
                  <a:prstClr val="black"/>
                </a:solidFill>
                <a:latin typeface="Arial"/>
                <a:cs typeface="Arial"/>
              </a:rPr>
              <a:t>Cuiàs</a:t>
            </a:r>
            <a:r>
              <a:rPr lang="ca-ES" sz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03AF79C-056F-0684-03AB-F7310C03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0" y="232662"/>
            <a:ext cx="309092" cy="3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22">
            <a:extLst>
              <a:ext uri="{FF2B5EF4-FFF2-40B4-BE49-F238E27FC236}">
                <a16:creationId xmlns:a16="http://schemas.microsoft.com/office/drawing/2014/main" id="{3B1CE1A0-22DA-4410-07EB-F851932D2995}"/>
              </a:ext>
            </a:extLst>
          </p:cNvPr>
          <p:cNvSpPr txBox="1"/>
          <p:nvPr/>
        </p:nvSpPr>
        <p:spPr>
          <a:xfrm>
            <a:off x="1384230" y="192824"/>
            <a:ext cx="78453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Century Gothic"/>
              </a:rPr>
              <a:t>Tall de servei parcial a L4 i L11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4561941-30F6-376B-DAFE-33F528166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24" y="123521"/>
            <a:ext cx="996641" cy="423239"/>
          </a:xfrm>
          <a:prstGeom prst="rect">
            <a:avLst/>
          </a:prstGeom>
        </p:spPr>
      </p:pic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5BFB6A7-3AC9-7FC0-A406-7B7D58BD1C65}"/>
              </a:ext>
            </a:extLst>
          </p:cNvPr>
          <p:cNvCxnSpPr>
            <a:cxnSpLocks/>
          </p:cNvCxnSpPr>
          <p:nvPr/>
        </p:nvCxnSpPr>
        <p:spPr>
          <a:xfrm>
            <a:off x="768113" y="1712302"/>
            <a:ext cx="3081871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24">
            <a:extLst>
              <a:ext uri="{FF2B5EF4-FFF2-40B4-BE49-F238E27FC236}">
                <a16:creationId xmlns:a16="http://schemas.microsoft.com/office/drawing/2014/main" id="{DA6D22E1-8B65-A671-68B6-E851050890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35" b="33898"/>
          <a:stretch/>
        </p:blipFill>
        <p:spPr>
          <a:xfrm>
            <a:off x="298950" y="597198"/>
            <a:ext cx="5597098" cy="1096077"/>
          </a:xfrm>
          <a:prstGeom prst="rect">
            <a:avLst/>
          </a:prstGeom>
        </p:spPr>
      </p:pic>
      <p:cxnSp>
        <p:nvCxnSpPr>
          <p:cNvPr id="40" name="30 Conector recto de flecha">
            <a:extLst>
              <a:ext uri="{FF2B5EF4-FFF2-40B4-BE49-F238E27FC236}">
                <a16:creationId xmlns:a16="http://schemas.microsoft.com/office/drawing/2014/main" id="{AA254B05-691A-2D14-79D7-A6C9B4B88993}"/>
              </a:ext>
            </a:extLst>
          </p:cNvPr>
          <p:cNvCxnSpPr>
            <a:cxnSpLocks/>
          </p:cNvCxnSpPr>
          <p:nvPr/>
        </p:nvCxnSpPr>
        <p:spPr>
          <a:xfrm>
            <a:off x="3849984" y="1712302"/>
            <a:ext cx="1492968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n 51">
            <a:extLst>
              <a:ext uri="{FF2B5EF4-FFF2-40B4-BE49-F238E27FC236}">
                <a16:creationId xmlns:a16="http://schemas.microsoft.com/office/drawing/2014/main" id="{B4CF3D3E-BA0D-B9E8-C4A0-B567AB9A8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09" y="1774970"/>
            <a:ext cx="143007" cy="159351"/>
          </a:xfrm>
          <a:prstGeom prst="rect">
            <a:avLst/>
          </a:prstGeom>
        </p:spPr>
      </p:pic>
      <p:pic>
        <p:nvPicPr>
          <p:cNvPr id="44" name="Imagen 54">
            <a:extLst>
              <a:ext uri="{FF2B5EF4-FFF2-40B4-BE49-F238E27FC236}">
                <a16:creationId xmlns:a16="http://schemas.microsoft.com/office/drawing/2014/main" id="{6CF44489-43BB-515B-1F93-1640F1318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480" y="1773970"/>
            <a:ext cx="143007" cy="159351"/>
          </a:xfrm>
          <a:prstGeom prst="rect">
            <a:avLst/>
          </a:prstGeom>
        </p:spPr>
      </p:pic>
      <p:cxnSp>
        <p:nvCxnSpPr>
          <p:cNvPr id="46" name="52 Conector recto">
            <a:extLst>
              <a:ext uri="{FF2B5EF4-FFF2-40B4-BE49-F238E27FC236}">
                <a16:creationId xmlns:a16="http://schemas.microsoft.com/office/drawing/2014/main" id="{B45B6BDC-A5A4-3DF1-BBF5-51E39E0F9BBE}"/>
              </a:ext>
            </a:extLst>
          </p:cNvPr>
          <p:cNvCxnSpPr>
            <a:cxnSpLocks/>
          </p:cNvCxnSpPr>
          <p:nvPr/>
        </p:nvCxnSpPr>
        <p:spPr>
          <a:xfrm>
            <a:off x="3903430" y="1712302"/>
            <a:ext cx="1406515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20 CuadroTexto">
            <a:extLst>
              <a:ext uri="{FF2B5EF4-FFF2-40B4-BE49-F238E27FC236}">
                <a16:creationId xmlns:a16="http://schemas.microsoft.com/office/drawing/2014/main" id="{4A888D0D-C87B-8309-05CF-BB432DD1671C}"/>
              </a:ext>
            </a:extLst>
          </p:cNvPr>
          <p:cNvSpPr txBox="1"/>
          <p:nvPr/>
        </p:nvSpPr>
        <p:spPr>
          <a:xfrm>
            <a:off x="4326824" y="1744400"/>
            <a:ext cx="5597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ca-ES" sz="800" dirty="0">
                <a:solidFill>
                  <a:prstClr val="black"/>
                </a:solidFill>
                <a:latin typeface="Arial Narrow"/>
              </a:rPr>
              <a:t>25/06 - 31/08</a:t>
            </a:r>
            <a:endParaRPr lang="es-ES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8B73CFF5-F2D4-4CC1-0665-82432AB1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t="28080" r="19783" b="36771"/>
          <a:stretch/>
        </p:blipFill>
        <p:spPr bwMode="auto">
          <a:xfrm>
            <a:off x="5743435" y="643831"/>
            <a:ext cx="2989116" cy="9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ector recto 5">
            <a:extLst>
              <a:ext uri="{FF2B5EF4-FFF2-40B4-BE49-F238E27FC236}">
                <a16:creationId xmlns:a16="http://schemas.microsoft.com/office/drawing/2014/main" id="{15E593B7-E0DE-3BCC-281C-32330275C165}"/>
              </a:ext>
            </a:extLst>
          </p:cNvPr>
          <p:cNvCxnSpPr>
            <a:cxnSpLocks/>
          </p:cNvCxnSpPr>
          <p:nvPr/>
        </p:nvCxnSpPr>
        <p:spPr>
          <a:xfrm>
            <a:off x="6607204" y="1707623"/>
            <a:ext cx="1449013" cy="0"/>
          </a:xfrm>
          <a:prstGeom prst="line">
            <a:avLst/>
          </a:prstGeom>
          <a:ln w="31750">
            <a:solidFill>
              <a:srgbClr val="97C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30 Conector recto de flecha">
            <a:extLst>
              <a:ext uri="{FF2B5EF4-FFF2-40B4-BE49-F238E27FC236}">
                <a16:creationId xmlns:a16="http://schemas.microsoft.com/office/drawing/2014/main" id="{49EAAADD-15DC-EFE0-5445-8CC8504AFE77}"/>
              </a:ext>
            </a:extLst>
          </p:cNvPr>
          <p:cNvCxnSpPr>
            <a:cxnSpLocks/>
          </p:cNvCxnSpPr>
          <p:nvPr/>
        </p:nvCxnSpPr>
        <p:spPr>
          <a:xfrm>
            <a:off x="6184475" y="1712302"/>
            <a:ext cx="414476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2 Conector recto">
            <a:extLst>
              <a:ext uri="{FF2B5EF4-FFF2-40B4-BE49-F238E27FC236}">
                <a16:creationId xmlns:a16="http://schemas.microsoft.com/office/drawing/2014/main" id="{D6C64FD9-ABCE-4405-7B26-9BA153793ABA}"/>
              </a:ext>
            </a:extLst>
          </p:cNvPr>
          <p:cNvCxnSpPr>
            <a:cxnSpLocks/>
          </p:cNvCxnSpPr>
          <p:nvPr/>
        </p:nvCxnSpPr>
        <p:spPr>
          <a:xfrm>
            <a:off x="6237921" y="1712302"/>
            <a:ext cx="299262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20 CuadroTexto">
            <a:extLst>
              <a:ext uri="{FF2B5EF4-FFF2-40B4-BE49-F238E27FC236}">
                <a16:creationId xmlns:a16="http://schemas.microsoft.com/office/drawing/2014/main" id="{F71D7AFA-7F34-87C3-FCDD-A16AB060B156}"/>
              </a:ext>
            </a:extLst>
          </p:cNvPr>
          <p:cNvSpPr txBox="1"/>
          <p:nvPr/>
        </p:nvSpPr>
        <p:spPr>
          <a:xfrm>
            <a:off x="6047531" y="1754426"/>
            <a:ext cx="5597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ca-ES" sz="800" dirty="0">
                <a:solidFill>
                  <a:prstClr val="black"/>
                </a:solidFill>
                <a:latin typeface="Arial Narrow"/>
              </a:rPr>
              <a:t>25/06 - 31/08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61" name="Imagen 6">
            <a:extLst>
              <a:ext uri="{FF2B5EF4-FFF2-40B4-BE49-F238E27FC236}">
                <a16:creationId xmlns:a16="http://schemas.microsoft.com/office/drawing/2014/main" id="{7DC88291-67BF-710E-1C40-9294CB5A1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880" y="1769887"/>
            <a:ext cx="143007" cy="159351"/>
          </a:xfrm>
          <a:prstGeom prst="rect">
            <a:avLst/>
          </a:prstGeom>
        </p:spPr>
      </p:pic>
      <p:pic>
        <p:nvPicPr>
          <p:cNvPr id="63" name="Imagen 7">
            <a:extLst>
              <a:ext uri="{FF2B5EF4-FFF2-40B4-BE49-F238E27FC236}">
                <a16:creationId xmlns:a16="http://schemas.microsoft.com/office/drawing/2014/main" id="{2CD359D5-0B5A-6E63-E7D0-45AC387DA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809" y="1769886"/>
            <a:ext cx="143007" cy="159351"/>
          </a:xfrm>
          <a:prstGeom prst="rect">
            <a:avLst/>
          </a:prstGeom>
        </p:spPr>
      </p:pic>
      <p:cxnSp>
        <p:nvCxnSpPr>
          <p:cNvPr id="65" name="Conector recto 32">
            <a:extLst>
              <a:ext uri="{FF2B5EF4-FFF2-40B4-BE49-F238E27FC236}">
                <a16:creationId xmlns:a16="http://schemas.microsoft.com/office/drawing/2014/main" id="{254C9F0B-2172-19C8-E7A6-EB53048682FC}"/>
              </a:ext>
            </a:extLst>
          </p:cNvPr>
          <p:cNvCxnSpPr>
            <a:cxnSpLocks/>
          </p:cNvCxnSpPr>
          <p:nvPr/>
        </p:nvCxnSpPr>
        <p:spPr>
          <a:xfrm>
            <a:off x="782051" y="1998051"/>
            <a:ext cx="393215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30 Conector recto de flecha">
            <a:extLst>
              <a:ext uri="{FF2B5EF4-FFF2-40B4-BE49-F238E27FC236}">
                <a16:creationId xmlns:a16="http://schemas.microsoft.com/office/drawing/2014/main" id="{29243702-ABBB-B6FB-6168-436BA75DD309}"/>
              </a:ext>
            </a:extLst>
          </p:cNvPr>
          <p:cNvCxnSpPr>
            <a:cxnSpLocks/>
          </p:cNvCxnSpPr>
          <p:nvPr/>
        </p:nvCxnSpPr>
        <p:spPr>
          <a:xfrm>
            <a:off x="4714202" y="1998051"/>
            <a:ext cx="641573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n 51">
            <a:extLst>
              <a:ext uri="{FF2B5EF4-FFF2-40B4-BE49-F238E27FC236}">
                <a16:creationId xmlns:a16="http://schemas.microsoft.com/office/drawing/2014/main" id="{A5C367A2-87AD-21BE-6659-BBE2AA7B1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47" y="2060719"/>
            <a:ext cx="143007" cy="159351"/>
          </a:xfrm>
          <a:prstGeom prst="rect">
            <a:avLst/>
          </a:prstGeom>
        </p:spPr>
      </p:pic>
      <p:pic>
        <p:nvPicPr>
          <p:cNvPr id="71" name="Imagen 54">
            <a:extLst>
              <a:ext uri="{FF2B5EF4-FFF2-40B4-BE49-F238E27FC236}">
                <a16:creationId xmlns:a16="http://schemas.microsoft.com/office/drawing/2014/main" id="{CB8276FC-6EAA-EDE4-B445-280CDEDBC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607" y="2059719"/>
            <a:ext cx="143007" cy="159351"/>
          </a:xfrm>
          <a:prstGeom prst="rect">
            <a:avLst/>
          </a:prstGeom>
        </p:spPr>
      </p:pic>
      <p:cxnSp>
        <p:nvCxnSpPr>
          <p:cNvPr id="73" name="52 Conector recto">
            <a:extLst>
              <a:ext uri="{FF2B5EF4-FFF2-40B4-BE49-F238E27FC236}">
                <a16:creationId xmlns:a16="http://schemas.microsoft.com/office/drawing/2014/main" id="{32A7C13C-0936-0E56-C3C1-5A5FA84E42C8}"/>
              </a:ext>
            </a:extLst>
          </p:cNvPr>
          <p:cNvCxnSpPr>
            <a:cxnSpLocks/>
          </p:cNvCxnSpPr>
          <p:nvPr/>
        </p:nvCxnSpPr>
        <p:spPr>
          <a:xfrm>
            <a:off x="4774619" y="2005021"/>
            <a:ext cx="543691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20 CuadroTexto">
            <a:extLst>
              <a:ext uri="{FF2B5EF4-FFF2-40B4-BE49-F238E27FC236}">
                <a16:creationId xmlns:a16="http://schemas.microsoft.com/office/drawing/2014/main" id="{E21C0EC2-5AA3-2B5D-6D9E-2E2B9E358F8B}"/>
              </a:ext>
            </a:extLst>
          </p:cNvPr>
          <p:cNvSpPr txBox="1"/>
          <p:nvPr/>
        </p:nvSpPr>
        <p:spPr>
          <a:xfrm>
            <a:off x="4793780" y="2030149"/>
            <a:ext cx="5597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ca-ES" sz="800" dirty="0">
                <a:solidFill>
                  <a:prstClr val="black"/>
                </a:solidFill>
                <a:latin typeface="Arial Narrow"/>
              </a:rPr>
              <a:t>01/09 - 07/09</a:t>
            </a:r>
            <a:endParaRPr lang="es-E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77" name="Conector recto 5">
            <a:extLst>
              <a:ext uri="{FF2B5EF4-FFF2-40B4-BE49-F238E27FC236}">
                <a16:creationId xmlns:a16="http://schemas.microsoft.com/office/drawing/2014/main" id="{3F3B5FD0-BB55-70EA-50D8-E488D6A605EE}"/>
              </a:ext>
            </a:extLst>
          </p:cNvPr>
          <p:cNvCxnSpPr>
            <a:cxnSpLocks/>
          </p:cNvCxnSpPr>
          <p:nvPr/>
        </p:nvCxnSpPr>
        <p:spPr>
          <a:xfrm>
            <a:off x="6621142" y="1993373"/>
            <a:ext cx="1449013" cy="0"/>
          </a:xfrm>
          <a:prstGeom prst="line">
            <a:avLst/>
          </a:prstGeom>
          <a:ln w="31750">
            <a:solidFill>
              <a:srgbClr val="97C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30 Conector recto de flecha">
            <a:extLst>
              <a:ext uri="{FF2B5EF4-FFF2-40B4-BE49-F238E27FC236}">
                <a16:creationId xmlns:a16="http://schemas.microsoft.com/office/drawing/2014/main" id="{AABD90F0-56BC-37B9-FF3B-2314215162AD}"/>
              </a:ext>
            </a:extLst>
          </p:cNvPr>
          <p:cNvCxnSpPr>
            <a:cxnSpLocks/>
          </p:cNvCxnSpPr>
          <p:nvPr/>
        </p:nvCxnSpPr>
        <p:spPr>
          <a:xfrm>
            <a:off x="6198413" y="1998051"/>
            <a:ext cx="414476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52 Conector recto">
            <a:extLst>
              <a:ext uri="{FF2B5EF4-FFF2-40B4-BE49-F238E27FC236}">
                <a16:creationId xmlns:a16="http://schemas.microsoft.com/office/drawing/2014/main" id="{6A4DE8DA-B019-A20C-5F31-5A8F2177CFC6}"/>
              </a:ext>
            </a:extLst>
          </p:cNvPr>
          <p:cNvCxnSpPr>
            <a:cxnSpLocks/>
          </p:cNvCxnSpPr>
          <p:nvPr/>
        </p:nvCxnSpPr>
        <p:spPr>
          <a:xfrm>
            <a:off x="6251859" y="1998051"/>
            <a:ext cx="299262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20 CuadroTexto">
            <a:extLst>
              <a:ext uri="{FF2B5EF4-FFF2-40B4-BE49-F238E27FC236}">
                <a16:creationId xmlns:a16="http://schemas.microsoft.com/office/drawing/2014/main" id="{1CF79567-243B-D7CA-9CB4-148C8D96B43F}"/>
              </a:ext>
            </a:extLst>
          </p:cNvPr>
          <p:cNvSpPr txBox="1"/>
          <p:nvPr/>
        </p:nvSpPr>
        <p:spPr>
          <a:xfrm>
            <a:off x="6061469" y="2040176"/>
            <a:ext cx="5597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ca-ES" sz="800" dirty="0">
                <a:solidFill>
                  <a:prstClr val="black"/>
                </a:solidFill>
                <a:latin typeface="Arial Narrow"/>
              </a:rPr>
              <a:t>01/09 - 07/09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85" name="Imagen 6">
            <a:extLst>
              <a:ext uri="{FF2B5EF4-FFF2-40B4-BE49-F238E27FC236}">
                <a16:creationId xmlns:a16="http://schemas.microsoft.com/office/drawing/2014/main" id="{1482FC5E-32C2-4EF0-DC69-DE4B21F40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818" y="2055638"/>
            <a:ext cx="143007" cy="159351"/>
          </a:xfrm>
          <a:prstGeom prst="rect">
            <a:avLst/>
          </a:prstGeom>
        </p:spPr>
      </p:pic>
      <p:pic>
        <p:nvPicPr>
          <p:cNvPr id="87" name="Imagen 7">
            <a:extLst>
              <a:ext uri="{FF2B5EF4-FFF2-40B4-BE49-F238E27FC236}">
                <a16:creationId xmlns:a16="http://schemas.microsoft.com/office/drawing/2014/main" id="{F855AB8C-E3C0-275F-676F-499DD9EC0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747" y="2055635"/>
            <a:ext cx="143007" cy="159351"/>
          </a:xfrm>
          <a:prstGeom prst="rect">
            <a:avLst/>
          </a:prstGeom>
        </p:spPr>
      </p:pic>
      <p:pic>
        <p:nvPicPr>
          <p:cNvPr id="90" name="Picture 89" descr="Metro de Barcelona, estación a estación L11 - YouTube">
            <a:extLst>
              <a:ext uri="{FF2B5EF4-FFF2-40B4-BE49-F238E27FC236}">
                <a16:creationId xmlns:a16="http://schemas.microsoft.com/office/drawing/2014/main" id="{DBD31B41-C76A-8BDA-7552-40790E46E0C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7683" t="10298" r="9908" b="49997"/>
          <a:stretch>
            <a:fillRect/>
          </a:stretch>
        </p:blipFill>
        <p:spPr>
          <a:xfrm>
            <a:off x="733203" y="225532"/>
            <a:ext cx="299469" cy="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145DD-3936-8B58-6E7E-0C8B72A9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BA4CE0E-A5AA-BF70-29BA-3E87F8CD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" y="275311"/>
            <a:ext cx="292032" cy="2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etro de Barcelona, estación a estación L11 - YouTube">
            <a:extLst>
              <a:ext uri="{FF2B5EF4-FFF2-40B4-BE49-F238E27FC236}">
                <a16:creationId xmlns:a16="http://schemas.microsoft.com/office/drawing/2014/main" id="{9380B39E-1AEB-8055-CB6C-B5BAD67C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83" t="10298" r="9908" b="49997"/>
          <a:stretch>
            <a:fillRect/>
          </a:stretch>
        </p:blipFill>
        <p:spPr>
          <a:xfrm>
            <a:off x="742364" y="272697"/>
            <a:ext cx="289193" cy="288051"/>
          </a:xfrm>
          <a:prstGeom prst="rect">
            <a:avLst/>
          </a:prstGeom>
        </p:spPr>
      </p:pic>
      <p:sp>
        <p:nvSpPr>
          <p:cNvPr id="16" name="CuadroTexto 22">
            <a:extLst>
              <a:ext uri="{FF2B5EF4-FFF2-40B4-BE49-F238E27FC236}">
                <a16:creationId xmlns:a16="http://schemas.microsoft.com/office/drawing/2014/main" id="{6EDBCF33-3DC0-42AD-A1BD-C5BD70493F83}"/>
              </a:ext>
            </a:extLst>
          </p:cNvPr>
          <p:cNvSpPr txBox="1"/>
          <p:nvPr/>
        </p:nvSpPr>
        <p:spPr>
          <a:xfrm>
            <a:off x="1298931" y="269592"/>
            <a:ext cx="78453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Century Gothic"/>
              </a:rPr>
              <a:t>Alternatives de transport</a:t>
            </a:r>
          </a:p>
          <a:p>
            <a:pPr>
              <a:defRPr/>
            </a:pPr>
            <a:endParaRPr lang="ca-ES" sz="14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E5F34-BB65-F505-912E-4D2CB40BF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29" y="1282743"/>
            <a:ext cx="8953630" cy="3572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3D70A-4ECD-E772-9FC9-10329FBA2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931" y="345298"/>
            <a:ext cx="996641" cy="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1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BF873-9632-FD8B-1488-77D389AEC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D6DD9C7-D206-5464-2C41-45181F4B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" y="275311"/>
            <a:ext cx="292032" cy="2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etro de Barcelona, estación a estación L11 - YouTube">
            <a:extLst>
              <a:ext uri="{FF2B5EF4-FFF2-40B4-BE49-F238E27FC236}">
                <a16:creationId xmlns:a16="http://schemas.microsoft.com/office/drawing/2014/main" id="{A510F2DF-52CD-7A68-EB6F-82FBF52340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83" t="10298" r="9908" b="49997"/>
          <a:stretch>
            <a:fillRect/>
          </a:stretch>
        </p:blipFill>
        <p:spPr>
          <a:xfrm>
            <a:off x="742364" y="272697"/>
            <a:ext cx="289193" cy="28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9D0B6-0BFF-DB85-61F1-73483CEE2FCD}"/>
              </a:ext>
            </a:extLst>
          </p:cNvPr>
          <p:cNvSpPr txBox="1"/>
          <p:nvPr/>
        </p:nvSpPr>
        <p:spPr>
          <a:xfrm>
            <a:off x="665018" y="845128"/>
            <a:ext cx="7551681" cy="3366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a-ES" sz="1200" b="1" dirty="0">
                <a:latin typeface="Arial"/>
                <a:ea typeface="Calibri"/>
                <a:cs typeface="Arial"/>
              </a:rPr>
              <a:t>La millor opció són l'L3 i L5 del metro </a:t>
            </a:r>
            <a:r>
              <a:rPr lang="ca-ES" sz="1200" dirty="0">
                <a:latin typeface="Arial"/>
                <a:ea typeface="Calibri"/>
                <a:cs typeface="Arial"/>
              </a:rPr>
              <a:t>perquè cobreixen el recorregut del tram afectat.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a-ES" sz="1200" dirty="0">
                <a:latin typeface="Arial"/>
                <a:ea typeface="Calibri"/>
                <a:cs typeface="Arial"/>
              </a:rPr>
              <a:t>A més, </a:t>
            </a:r>
            <a:r>
              <a:rPr lang="ca-ES" sz="1200" b="1" dirty="0">
                <a:latin typeface="Arial"/>
                <a:ea typeface="Calibri"/>
                <a:cs typeface="Arial"/>
              </a:rPr>
              <a:t>s'habilitarà un servei de bus complementari amb el següent recorregut:</a:t>
            </a:r>
          </a:p>
          <a:p>
            <a:pPr marL="628015" lvl="1">
              <a:lnSpc>
                <a:spcPct val="150000"/>
              </a:lnSpc>
              <a:spcBef>
                <a:spcPts val="600"/>
              </a:spcBef>
              <a:buFont typeface="Courier New"/>
              <a:buChar char="o"/>
            </a:pPr>
            <a:r>
              <a:rPr lang="ca-ES" sz="1200" b="1" dirty="0">
                <a:latin typeface="Arial"/>
                <a:ea typeface="Calibri"/>
                <a:cs typeface="Arial"/>
              </a:rPr>
              <a:t> Fase 1: </a:t>
            </a:r>
            <a:r>
              <a:rPr lang="ca-ES" sz="1200" dirty="0">
                <a:latin typeface="Arial"/>
                <a:ea typeface="Calibri"/>
                <a:cs typeface="Arial"/>
              </a:rPr>
              <a:t>Del 25 de juny al 31 d'agost</a:t>
            </a:r>
          </a:p>
          <a:p>
            <a:pPr marL="1085215" lvl="2">
              <a:lnSpc>
                <a:spcPct val="150000"/>
              </a:lnSpc>
              <a:spcBef>
                <a:spcPts val="600"/>
              </a:spcBef>
              <a:buFont typeface="Wingdings"/>
              <a:buChar char="§"/>
            </a:pPr>
            <a:r>
              <a:rPr lang="ca-ES" sz="1200" b="1" dirty="0">
                <a:latin typeface="Arial"/>
                <a:ea typeface="Calibri"/>
                <a:cs typeface="Arial"/>
              </a:rPr>
              <a:t> Llançadora de bus principal </a:t>
            </a:r>
            <a:r>
              <a:rPr lang="ca-ES" sz="1200" dirty="0">
                <a:latin typeface="Arial"/>
                <a:ea typeface="Calibri"/>
                <a:cs typeface="Arial"/>
              </a:rPr>
              <a:t>entre Verdaguer (L4) i Casa de l'Aigua (L11)</a:t>
            </a:r>
            <a:endParaRPr lang="ca-ES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3230" lvl="3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ca-ES" sz="1200" b="1" dirty="0">
                <a:latin typeface="Arial"/>
                <a:ea typeface="Calibri"/>
                <a:cs typeface="Arial"/>
              </a:rPr>
              <a:t>Patirà una modificació del seu recorregut quan s'iniciïn les obres al carrer Pi i Margall (</a:t>
            </a:r>
            <a:r>
              <a:rPr lang="ca-ES" sz="1200" dirty="0">
                <a:latin typeface="Arial"/>
                <a:ea typeface="Calibri"/>
                <a:cs typeface="Arial"/>
              </a:rPr>
              <a:t>parada de Metro de </a:t>
            </a:r>
            <a:r>
              <a:rPr lang="ca-ES" sz="1200" dirty="0" err="1">
                <a:latin typeface="Arial"/>
                <a:ea typeface="Calibri"/>
                <a:cs typeface="Arial"/>
              </a:rPr>
              <a:t>Joanic</a:t>
            </a:r>
            <a:r>
              <a:rPr lang="ca-ES" sz="1200" dirty="0">
                <a:latin typeface="Arial"/>
                <a:ea typeface="Calibri"/>
                <a:cs typeface="Arial"/>
              </a:rPr>
              <a:t>)</a:t>
            </a:r>
          </a:p>
          <a:p>
            <a:pPr marL="1713230" lvl="3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ca-ES" sz="1200" b="1" dirty="0">
                <a:latin typeface="Arial"/>
                <a:ea typeface="Calibri"/>
                <a:cs typeface="Arial"/>
              </a:rPr>
              <a:t>Llançadora de bus PMR entre Girona i Verdaguer </a:t>
            </a:r>
            <a:r>
              <a:rPr lang="ca-ES" sz="1200" dirty="0">
                <a:latin typeface="Arial"/>
                <a:ea typeface="Calibri"/>
                <a:cs typeface="Arial"/>
              </a:rPr>
              <a:t>perquè  l'estació de Verdaguer L4 no és accessible</a:t>
            </a:r>
            <a:endParaRPr lang="ca-ES" dirty="0">
              <a:ea typeface="Calibri"/>
              <a:cs typeface="Calibri"/>
            </a:endParaRPr>
          </a:p>
          <a:p>
            <a:pPr marL="628015" lvl="1">
              <a:lnSpc>
                <a:spcPct val="150000"/>
              </a:lnSpc>
              <a:spcBef>
                <a:spcPts val="600"/>
              </a:spcBef>
              <a:buFont typeface="Courier New"/>
              <a:buChar char="o"/>
            </a:pPr>
            <a:r>
              <a:rPr lang="ca-ES" sz="1200" b="1" dirty="0">
                <a:latin typeface="Arial"/>
                <a:ea typeface="Calibri"/>
                <a:cs typeface="Arial"/>
              </a:rPr>
              <a:t> Fase 2: </a:t>
            </a:r>
            <a:r>
              <a:rPr lang="ca-ES" sz="1200" dirty="0">
                <a:latin typeface="Arial"/>
                <a:ea typeface="Calibri"/>
                <a:cs typeface="Arial"/>
              </a:rPr>
              <a:t>De l'1 al 7 de setembre</a:t>
            </a:r>
          </a:p>
          <a:p>
            <a:pPr marL="1085215" lvl="2">
              <a:lnSpc>
                <a:spcPct val="150000"/>
              </a:lnSpc>
              <a:spcBef>
                <a:spcPts val="600"/>
              </a:spcBef>
              <a:buFont typeface="Wingdings"/>
              <a:buChar char="§"/>
            </a:pPr>
            <a:r>
              <a:rPr lang="ca-ES" sz="1200" b="1" dirty="0">
                <a:latin typeface="Arial"/>
                <a:ea typeface="Calibri"/>
                <a:cs typeface="Arial"/>
              </a:rPr>
              <a:t> Llançadora entre Maragall (L4) i Casa de l'Aigua (L11)</a:t>
            </a:r>
          </a:p>
        </p:txBody>
      </p:sp>
      <p:sp>
        <p:nvSpPr>
          <p:cNvPr id="9" name="CuadroTexto 22">
            <a:extLst>
              <a:ext uri="{FF2B5EF4-FFF2-40B4-BE49-F238E27FC236}">
                <a16:creationId xmlns:a16="http://schemas.microsoft.com/office/drawing/2014/main" id="{9F203891-3166-F44C-DB69-5AD4B25C63A5}"/>
              </a:ext>
            </a:extLst>
          </p:cNvPr>
          <p:cNvSpPr txBox="1"/>
          <p:nvPr/>
        </p:nvSpPr>
        <p:spPr>
          <a:xfrm>
            <a:off x="1213632" y="278122"/>
            <a:ext cx="78453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Century Gothic"/>
              </a:rPr>
              <a:t>Alternatives de transport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E2796-5DB3-BA98-FBDE-94A976830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931" y="345298"/>
            <a:ext cx="996641" cy="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AFFDF-5C1D-4F66-8FA1-A3AD191D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11F7E-5E7A-79C9-6D28-1345AE87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" y="275311"/>
            <a:ext cx="292032" cy="2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etro de Barcelona, estación a estación L11 - YouTube">
            <a:extLst>
              <a:ext uri="{FF2B5EF4-FFF2-40B4-BE49-F238E27FC236}">
                <a16:creationId xmlns:a16="http://schemas.microsoft.com/office/drawing/2014/main" id="{582792FE-63BE-8620-F64B-4ACE8136D3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83" t="10298" r="9908" b="49997"/>
          <a:stretch>
            <a:fillRect/>
          </a:stretch>
        </p:blipFill>
        <p:spPr>
          <a:xfrm>
            <a:off x="793543" y="272697"/>
            <a:ext cx="289193" cy="288051"/>
          </a:xfrm>
          <a:prstGeom prst="rect">
            <a:avLst/>
          </a:prstGeom>
        </p:spPr>
      </p:pic>
      <p:sp>
        <p:nvSpPr>
          <p:cNvPr id="12" name="CuadroTexto 22">
            <a:extLst>
              <a:ext uri="{FF2B5EF4-FFF2-40B4-BE49-F238E27FC236}">
                <a16:creationId xmlns:a16="http://schemas.microsoft.com/office/drawing/2014/main" id="{1D9E4822-4A9A-1A7B-0F5E-C84B16AB7440}"/>
              </a:ext>
            </a:extLst>
          </p:cNvPr>
          <p:cNvSpPr txBox="1"/>
          <p:nvPr/>
        </p:nvSpPr>
        <p:spPr>
          <a:xfrm>
            <a:off x="1085686" y="269592"/>
            <a:ext cx="78453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Century Gothic"/>
              </a:rPr>
              <a:t>Servei complementari de bus llançadora</a:t>
            </a:r>
          </a:p>
          <a:p>
            <a:pPr>
              <a:defRPr/>
            </a:pPr>
            <a:r>
              <a:rPr lang="ca-ES" sz="1400" b="1" i="1" dirty="0">
                <a:solidFill>
                  <a:prstClr val="black"/>
                </a:solidFill>
                <a:latin typeface="Century Gothic"/>
              </a:rPr>
              <a:t>Fase 1:</a:t>
            </a:r>
            <a:r>
              <a:rPr lang="ca-ES" sz="1400" dirty="0">
                <a:solidFill>
                  <a:prstClr val="black"/>
                </a:solidFill>
                <a:latin typeface="Century Gothic"/>
              </a:rPr>
              <a:t> 25 de juny-31 d'agost: Verdaguer – Trinitat Nova – Casa de l'Aigua</a:t>
            </a:r>
            <a:endParaRPr lang="en-US" sz="14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522896-6B50-562B-24DD-F572F26F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954" r="380" b="13710"/>
          <a:stretch>
            <a:fillRect/>
          </a:stretch>
        </p:blipFill>
        <p:spPr>
          <a:xfrm>
            <a:off x="351539" y="1143779"/>
            <a:ext cx="2273735" cy="3999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F70BF3-D1F0-4E95-FBF4-AE7F74D8B6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6312" r="380"/>
          <a:stretch>
            <a:fillRect/>
          </a:stretch>
        </p:blipFill>
        <p:spPr>
          <a:xfrm>
            <a:off x="2706271" y="4447760"/>
            <a:ext cx="1967280" cy="637767"/>
          </a:xfrm>
          <a:prstGeom prst="rect">
            <a:avLst/>
          </a:prstGeom>
        </p:spPr>
      </p:pic>
      <p:grpSp>
        <p:nvGrpSpPr>
          <p:cNvPr id="22" name="Grupo 16">
            <a:extLst>
              <a:ext uri="{FF2B5EF4-FFF2-40B4-BE49-F238E27FC236}">
                <a16:creationId xmlns:a16="http://schemas.microsoft.com/office/drawing/2014/main" id="{58F7F99B-CB15-69E7-9213-2D63D754BE23}"/>
              </a:ext>
            </a:extLst>
          </p:cNvPr>
          <p:cNvGrpSpPr/>
          <p:nvPr/>
        </p:nvGrpSpPr>
        <p:grpSpPr>
          <a:xfrm>
            <a:off x="2680987" y="1185184"/>
            <a:ext cx="2276412" cy="2481432"/>
            <a:chOff x="1792331" y="2299563"/>
            <a:chExt cx="3373714" cy="2411010"/>
          </a:xfrm>
        </p:grpSpPr>
        <p:sp>
          <p:nvSpPr>
            <p:cNvPr id="17" name="CuadroTexto 11">
              <a:extLst>
                <a:ext uri="{FF2B5EF4-FFF2-40B4-BE49-F238E27FC236}">
                  <a16:creationId xmlns:a16="http://schemas.microsoft.com/office/drawing/2014/main" id="{692B07E1-82A2-87F2-4D36-351EE37D7B83}"/>
                </a:ext>
              </a:extLst>
            </p:cNvPr>
            <p:cNvSpPr txBox="1"/>
            <p:nvPr/>
          </p:nvSpPr>
          <p:spPr>
            <a:xfrm>
              <a:off x="1792331" y="3185459"/>
              <a:ext cx="3351417" cy="15251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Servei Bus Llançadora</a:t>
              </a:r>
              <a:endParaRPr lang="ca-E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Longitud total del recorregut:15720 m.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Temps de volta: 88 minuts (inclòs TRI)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Núm vehicles: Màxim 22 autobusos articulats en HP.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ca-E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a-ES" sz="800" b="1" dirty="0">
                  <a:solidFill>
                    <a:srgbClr val="C00000"/>
                  </a:solidFill>
                  <a:latin typeface="Arial"/>
                  <a:cs typeface="Arial"/>
                </a:rPr>
                <a:t>! Modificació del recorregut per obres C/ Pi i Maragall </a:t>
              </a:r>
              <a:endParaRPr lang="ca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,Sans-Serif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Longitud total del recorregut:16490 m.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,Sans-Serif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Temps de volta: 92 minuts (inclòs TRI)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,Sans-Serif" panose="020B0604020202020204" pitchFamily="34" charset="0"/>
                <a:buChar char="•"/>
              </a:pPr>
              <a:r>
                <a:rPr lang="ca-E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Núm</a:t>
              </a: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 vehicles: Màxim 23 autobusos articulats en HP.</a:t>
              </a:r>
            </a:p>
          </p:txBody>
        </p:sp>
        <p:sp>
          <p:nvSpPr>
            <p:cNvPr id="20" name="CuadroTexto 11">
              <a:extLst>
                <a:ext uri="{FF2B5EF4-FFF2-40B4-BE49-F238E27FC236}">
                  <a16:creationId xmlns:a16="http://schemas.microsoft.com/office/drawing/2014/main" id="{380410DF-3E95-C180-5B79-771BEA74F549}"/>
                </a:ext>
              </a:extLst>
            </p:cNvPr>
            <p:cNvSpPr txBox="1"/>
            <p:nvPr/>
          </p:nvSpPr>
          <p:spPr>
            <a:xfrm>
              <a:off x="1814628" y="2299563"/>
              <a:ext cx="3351417" cy="8074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Interval i capacitat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Interval: </a:t>
              </a:r>
              <a:r>
                <a:rPr lang="sv-SE" sz="800" dirty="0">
                  <a:latin typeface="Arial" panose="020B0604020202020204" pitchFamily="34" charset="0"/>
                  <a:cs typeface="Arial" panose="020B0604020202020204" pitchFamily="34" charset="0"/>
                </a:rPr>
                <a:t>4 minuts en HP.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Capacitat</a:t>
              </a:r>
              <a:r>
                <a:rPr lang="sv-SE" sz="800" dirty="0">
                  <a:latin typeface="Arial" panose="020B0604020202020204" pitchFamily="34" charset="0"/>
                  <a:cs typeface="Arial" panose="020B0604020202020204" pitchFamily="34" charset="0"/>
                </a:rPr>
                <a:t> maxima: 1800 </a:t>
              </a:r>
              <a:r>
                <a:rPr lang="sv-S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viatg</a:t>
              </a:r>
              <a:r>
                <a:rPr lang="sv-SE" sz="800" dirty="0">
                  <a:latin typeface="Arial" panose="020B0604020202020204" pitchFamily="34" charset="0"/>
                  <a:cs typeface="Arial" panose="020B0604020202020204" pitchFamily="34" charset="0"/>
                </a:rPr>
                <a:t>./hora-</a:t>
              </a:r>
              <a:r>
                <a:rPr lang="sv-S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sentit</a:t>
              </a:r>
              <a:endParaRPr lang="ca-ES" sz="8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Parades i vehicles adaptades i accessibles.</a:t>
              </a:r>
            </a:p>
            <a:p>
              <a:endParaRPr lang="ca-ES" sz="800" dirty="0">
                <a:latin typeface="Arial Nova" panose="020B0504020202020204" pitchFamily="34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AC2BBC2-68B4-7B17-02AE-2B8C7080E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136" y="1099516"/>
            <a:ext cx="1818033" cy="182631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CE39C63-B261-D5CA-90B5-20C47C4FC33E}"/>
              </a:ext>
            </a:extLst>
          </p:cNvPr>
          <p:cNvGrpSpPr/>
          <p:nvPr/>
        </p:nvGrpSpPr>
        <p:grpSpPr>
          <a:xfrm>
            <a:off x="6984552" y="1100605"/>
            <a:ext cx="2069813" cy="1421481"/>
            <a:chOff x="7382117" y="2856518"/>
            <a:chExt cx="3444725" cy="1421481"/>
          </a:xfrm>
        </p:grpSpPr>
        <p:sp>
          <p:nvSpPr>
            <p:cNvPr id="38" name="CuadroTexto 11">
              <a:extLst>
                <a:ext uri="{FF2B5EF4-FFF2-40B4-BE49-F238E27FC236}">
                  <a16:creationId xmlns:a16="http://schemas.microsoft.com/office/drawing/2014/main" id="{90D4662A-ED8E-4F89-B57B-7AD323BF574E}"/>
                </a:ext>
              </a:extLst>
            </p:cNvPr>
            <p:cNvSpPr txBox="1"/>
            <p:nvPr/>
          </p:nvSpPr>
          <p:spPr>
            <a:xfrm>
              <a:off x="7382117" y="3447002"/>
              <a:ext cx="3434455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Servei Bus Llançadora</a:t>
              </a:r>
              <a:endParaRPr lang="ca-E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Longitud total del recorregut: 1880 m</a:t>
              </a:r>
              <a:r>
                <a:rPr lang="ca-ES" sz="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Temps de volta: 15 minuts (inclòs TRI)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Núm vehicles: 1 autobús TIPUS </a:t>
              </a:r>
              <a:r>
                <a:rPr lang="ca-E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minibus</a:t>
              </a:r>
              <a:endParaRPr lang="ca-E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uadroTexto 11">
              <a:extLst>
                <a:ext uri="{FF2B5EF4-FFF2-40B4-BE49-F238E27FC236}">
                  <a16:creationId xmlns:a16="http://schemas.microsoft.com/office/drawing/2014/main" id="{79A34846-AFCE-4801-948B-45BC55F79F38}"/>
                </a:ext>
              </a:extLst>
            </p:cNvPr>
            <p:cNvSpPr txBox="1"/>
            <p:nvPr/>
          </p:nvSpPr>
          <p:spPr>
            <a:xfrm>
              <a:off x="7392387" y="2856518"/>
              <a:ext cx="3434455" cy="6001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Interval i capacitat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Interval: </a:t>
              </a:r>
              <a:r>
                <a:rPr lang="sv-SE" sz="800" dirty="0">
                  <a:latin typeface="Arial" panose="020B0604020202020204" pitchFamily="34" charset="0"/>
                  <a:cs typeface="Arial" panose="020B0604020202020204" pitchFamily="34" charset="0"/>
                </a:rPr>
                <a:t>15 minuts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800" dirty="0">
                  <a:latin typeface="Arial" panose="020B0604020202020204" pitchFamily="34" charset="0"/>
                  <a:cs typeface="Arial" panose="020B0604020202020204" pitchFamily="34" charset="0"/>
                </a:rPr>
                <a:t>Parades i vehicles adaptades i accessibles.</a:t>
              </a:r>
              <a:endParaRPr lang="sv-SE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13B1F6-04BE-3750-26D4-54A160862CA4}"/>
              </a:ext>
            </a:extLst>
          </p:cNvPr>
          <p:cNvCxnSpPr/>
          <p:nvPr/>
        </p:nvCxnSpPr>
        <p:spPr>
          <a:xfrm>
            <a:off x="4951031" y="1103543"/>
            <a:ext cx="14912" cy="3966790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37">
            <a:extLst>
              <a:ext uri="{FF2B5EF4-FFF2-40B4-BE49-F238E27FC236}">
                <a16:creationId xmlns:a16="http://schemas.microsoft.com/office/drawing/2014/main" id="{B58544DC-9074-614A-FC45-203F3972647B}"/>
              </a:ext>
            </a:extLst>
          </p:cNvPr>
          <p:cNvSpPr txBox="1"/>
          <p:nvPr/>
        </p:nvSpPr>
        <p:spPr>
          <a:xfrm>
            <a:off x="936340" y="781636"/>
            <a:ext cx="3165671" cy="3200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100" b="1" dirty="0">
                <a:ea typeface="Calibri"/>
                <a:cs typeface="Calibri"/>
              </a:rPr>
              <a:t>Llançadora principal Verdaguer – Casa de l'Aigua</a:t>
            </a:r>
          </a:p>
        </p:txBody>
      </p:sp>
      <p:sp>
        <p:nvSpPr>
          <p:cNvPr id="48" name="CuadroTexto 37">
            <a:extLst>
              <a:ext uri="{FF2B5EF4-FFF2-40B4-BE49-F238E27FC236}">
                <a16:creationId xmlns:a16="http://schemas.microsoft.com/office/drawing/2014/main" id="{8DC8A766-0E4F-A84C-3076-D9F0A11C9C86}"/>
              </a:ext>
            </a:extLst>
          </p:cNvPr>
          <p:cNvSpPr txBox="1"/>
          <p:nvPr/>
        </p:nvSpPr>
        <p:spPr>
          <a:xfrm>
            <a:off x="5723687" y="781636"/>
            <a:ext cx="2759824" cy="3200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100" b="1" dirty="0">
                <a:ea typeface="Calibri"/>
                <a:cs typeface="Calibri"/>
              </a:rPr>
              <a:t>Llançadora PMR Girona - Verdaguer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BFB577A-D423-A915-656F-4B586D7D1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549" y="3638381"/>
            <a:ext cx="1772065" cy="7549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C8BA78-F62E-1522-EF4D-6A8B90C607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3848" y="2656233"/>
            <a:ext cx="1615523" cy="783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C91033-5210-4EF5-1B14-747C1322D7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5931" y="200291"/>
            <a:ext cx="996641" cy="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4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D0AE6-049D-4046-A79F-4957FAA6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50C34-0DD4-DE18-E72D-0BFA2E95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" y="275311"/>
            <a:ext cx="292032" cy="2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etro de Barcelona, estación a estación L11 - YouTube">
            <a:extLst>
              <a:ext uri="{FF2B5EF4-FFF2-40B4-BE49-F238E27FC236}">
                <a16:creationId xmlns:a16="http://schemas.microsoft.com/office/drawing/2014/main" id="{C42304CE-64E7-75E8-8703-F2BEC4337D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83" t="10298" r="9908" b="49997"/>
          <a:stretch>
            <a:fillRect/>
          </a:stretch>
        </p:blipFill>
        <p:spPr>
          <a:xfrm>
            <a:off x="733834" y="281227"/>
            <a:ext cx="289193" cy="288051"/>
          </a:xfrm>
          <a:prstGeom prst="rect">
            <a:avLst/>
          </a:prstGeom>
        </p:spPr>
      </p:pic>
      <p:sp>
        <p:nvSpPr>
          <p:cNvPr id="12" name="CuadroTexto 22">
            <a:extLst>
              <a:ext uri="{FF2B5EF4-FFF2-40B4-BE49-F238E27FC236}">
                <a16:creationId xmlns:a16="http://schemas.microsoft.com/office/drawing/2014/main" id="{E54483C2-699A-7CC8-0442-19BBB7BB4944}"/>
              </a:ext>
            </a:extLst>
          </p:cNvPr>
          <p:cNvSpPr txBox="1"/>
          <p:nvPr/>
        </p:nvSpPr>
        <p:spPr>
          <a:xfrm>
            <a:off x="1134268" y="278122"/>
            <a:ext cx="7845379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Century Gothic"/>
              </a:rPr>
              <a:t>Servei complementari de bus llançadora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ca-ES" sz="1400" b="1" i="1" dirty="0">
                <a:solidFill>
                  <a:prstClr val="black"/>
                </a:solidFill>
                <a:latin typeface="Century Gothic"/>
              </a:rPr>
              <a:t>Fase 2: </a:t>
            </a:r>
            <a:r>
              <a:rPr lang="ca-ES" sz="1400" dirty="0">
                <a:solidFill>
                  <a:prstClr val="black"/>
                </a:solidFill>
                <a:latin typeface="Century Gothic"/>
              </a:rPr>
              <a:t>1-7 de setembre: Maragall – Trinitat Nova – Casa de l'Aigua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ca-ES" sz="14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3C41C-F503-516A-CBC1-73F9D2481B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435" b="5838"/>
          <a:stretch>
            <a:fillRect/>
          </a:stretch>
        </p:blipFill>
        <p:spPr>
          <a:xfrm>
            <a:off x="737604" y="927651"/>
            <a:ext cx="2160889" cy="4220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ECE06B-BF9D-2746-43D0-E173285217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2357" r="-435"/>
          <a:stretch>
            <a:fillRect/>
          </a:stretch>
        </p:blipFill>
        <p:spPr>
          <a:xfrm>
            <a:off x="1491321" y="4737651"/>
            <a:ext cx="2086347" cy="323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FBF009-74A5-3390-70D4-F1882AC83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245" y="2993484"/>
            <a:ext cx="1969608" cy="960783"/>
          </a:xfrm>
          <a:prstGeom prst="rect">
            <a:avLst/>
          </a:prstGeom>
        </p:spPr>
      </p:pic>
      <p:grpSp>
        <p:nvGrpSpPr>
          <p:cNvPr id="16" name="Grupo 16">
            <a:extLst>
              <a:ext uri="{FF2B5EF4-FFF2-40B4-BE49-F238E27FC236}">
                <a16:creationId xmlns:a16="http://schemas.microsoft.com/office/drawing/2014/main" id="{E0F8FE58-3A23-CE47-8C6C-19F14243161B}"/>
              </a:ext>
            </a:extLst>
          </p:cNvPr>
          <p:cNvGrpSpPr/>
          <p:nvPr/>
        </p:nvGrpSpPr>
        <p:grpSpPr>
          <a:xfrm>
            <a:off x="3061355" y="926669"/>
            <a:ext cx="3353155" cy="2073133"/>
            <a:chOff x="2274508" y="2299563"/>
            <a:chExt cx="3353155" cy="2073133"/>
          </a:xfrm>
        </p:grpSpPr>
        <p:sp>
          <p:nvSpPr>
            <p:cNvPr id="8" name="CuadroTexto 11">
              <a:extLst>
                <a:ext uri="{FF2B5EF4-FFF2-40B4-BE49-F238E27FC236}">
                  <a16:creationId xmlns:a16="http://schemas.microsoft.com/office/drawing/2014/main" id="{94BA27E5-C0BC-C882-858A-5CA77AFB8781}"/>
                </a:ext>
              </a:extLst>
            </p:cNvPr>
            <p:cNvSpPr txBox="1"/>
            <p:nvPr/>
          </p:nvSpPr>
          <p:spPr>
            <a:xfrm>
              <a:off x="2274508" y="3218534"/>
              <a:ext cx="3351417" cy="115416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Servei Bus Llançadora</a:t>
              </a:r>
              <a:endParaRPr lang="ca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Longitud total del recorregut: 7990 m</a:t>
              </a:r>
              <a:r>
                <a:rPr lang="ca-E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Temps de volta: 48 minuts (inclòs TRI)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Núm vehicles: Maxim 12 autobusos articulats en HP</a:t>
              </a:r>
              <a:r>
                <a:rPr lang="ca-ES" sz="900" dirty="0">
                  <a:solidFill>
                    <a:srgbClr val="C00000"/>
                  </a:solidFill>
                  <a:latin typeface="Arial Nova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ca-ES" sz="900" dirty="0">
                <a:solidFill>
                  <a:srgbClr val="000000"/>
                </a:solidFill>
                <a:latin typeface="Arial Nova"/>
              </a:endParaRPr>
            </a:p>
          </p:txBody>
        </p:sp>
        <p:sp>
          <p:nvSpPr>
            <p:cNvPr id="11" name="CuadroTexto 11">
              <a:extLst>
                <a:ext uri="{FF2B5EF4-FFF2-40B4-BE49-F238E27FC236}">
                  <a16:creationId xmlns:a16="http://schemas.microsoft.com/office/drawing/2014/main" id="{AE1F1AD7-1A80-9683-A8CA-1B5F38138EC8}"/>
                </a:ext>
              </a:extLst>
            </p:cNvPr>
            <p:cNvSpPr txBox="1"/>
            <p:nvPr/>
          </p:nvSpPr>
          <p:spPr>
            <a:xfrm>
              <a:off x="2276246" y="2299563"/>
              <a:ext cx="3351417" cy="115416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Interval i capacitat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Interval: </a:t>
              </a:r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4 minuts en HP.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Capacitat maxima: 1.800 viatg./hora-sentit.</a:t>
              </a:r>
              <a:endParaRPr lang="ca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,Sans-Serif" panose="020B0604020202020204" pitchFamily="34" charset="0"/>
                <a:buChar char="•"/>
              </a:pPr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Parades i vehicles adaptades i accessibles.</a:t>
              </a:r>
              <a:endParaRPr lang="sv-S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a-ES" sz="900" dirty="0">
                <a:latin typeface="Arial Nova" panose="020B05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563016-4219-B8DB-7B2C-104C67087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931" y="345298"/>
            <a:ext cx="996641" cy="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6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AFB1C-2400-A690-AEA4-44412F539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4">
            <a:extLst>
              <a:ext uri="{FF2B5EF4-FFF2-40B4-BE49-F238E27FC236}">
                <a16:creationId xmlns:a16="http://schemas.microsoft.com/office/drawing/2014/main" id="{D5B1B0EE-3955-8A92-812C-EE2722389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35" b="33898"/>
          <a:stretch/>
        </p:blipFill>
        <p:spPr>
          <a:xfrm>
            <a:off x="430537" y="1116058"/>
            <a:ext cx="5597098" cy="109607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1BD6752-00EF-0F97-EE15-7327D5676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t="28080" r="19783" b="36771"/>
          <a:stretch/>
        </p:blipFill>
        <p:spPr bwMode="auto">
          <a:xfrm>
            <a:off x="5875022" y="1079058"/>
            <a:ext cx="2989116" cy="9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7">
            <a:extLst>
              <a:ext uri="{FF2B5EF4-FFF2-40B4-BE49-F238E27FC236}">
                <a16:creationId xmlns:a16="http://schemas.microsoft.com/office/drawing/2014/main" id="{F55DA3A8-02CF-A309-B659-CBD921AA7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871" y="2287263"/>
            <a:ext cx="134296" cy="119056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BB40B144-CF86-FA0C-C1CB-1EF115204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706" y="2287261"/>
            <a:ext cx="134296" cy="119056"/>
          </a:xfrm>
          <a:prstGeom prst="rect">
            <a:avLst/>
          </a:prstGeom>
        </p:spPr>
      </p:pic>
      <p:pic>
        <p:nvPicPr>
          <p:cNvPr id="17" name="Imagen 7">
            <a:extLst>
              <a:ext uri="{FF2B5EF4-FFF2-40B4-BE49-F238E27FC236}">
                <a16:creationId xmlns:a16="http://schemas.microsoft.com/office/drawing/2014/main" id="{BA48F0FF-553B-7BFC-063E-16D7DB091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316" y="2287261"/>
            <a:ext cx="134296" cy="119056"/>
          </a:xfrm>
          <a:prstGeom prst="rect">
            <a:avLst/>
          </a:prstGeom>
        </p:spPr>
      </p:pic>
      <p:pic>
        <p:nvPicPr>
          <p:cNvPr id="18" name="Imagen 7">
            <a:extLst>
              <a:ext uri="{FF2B5EF4-FFF2-40B4-BE49-F238E27FC236}">
                <a16:creationId xmlns:a16="http://schemas.microsoft.com/office/drawing/2014/main" id="{96F650C2-CD97-D31B-A47A-758EE1090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261" y="2287263"/>
            <a:ext cx="134296" cy="119056"/>
          </a:xfrm>
          <a:prstGeom prst="rect">
            <a:avLst/>
          </a:prstGeom>
        </p:spPr>
      </p:pic>
      <p:pic>
        <p:nvPicPr>
          <p:cNvPr id="19" name="Imagen 7">
            <a:extLst>
              <a:ext uri="{FF2B5EF4-FFF2-40B4-BE49-F238E27FC236}">
                <a16:creationId xmlns:a16="http://schemas.microsoft.com/office/drawing/2014/main" id="{EB053F64-F081-8A01-56E0-24E5A0D1C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236" y="2287263"/>
            <a:ext cx="134296" cy="119056"/>
          </a:xfrm>
          <a:prstGeom prst="rect">
            <a:avLst/>
          </a:prstGeom>
        </p:spPr>
      </p:pic>
      <p:pic>
        <p:nvPicPr>
          <p:cNvPr id="20" name="Imagen 7">
            <a:extLst>
              <a:ext uri="{FF2B5EF4-FFF2-40B4-BE49-F238E27FC236}">
                <a16:creationId xmlns:a16="http://schemas.microsoft.com/office/drawing/2014/main" id="{47702D59-2128-B9AD-4ED3-EE39476E1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2287261"/>
            <a:ext cx="134296" cy="119056"/>
          </a:xfrm>
          <a:prstGeom prst="rect">
            <a:avLst/>
          </a:prstGeom>
        </p:spPr>
      </p:pic>
      <p:pic>
        <p:nvPicPr>
          <p:cNvPr id="21" name="Imagen 7">
            <a:extLst>
              <a:ext uri="{FF2B5EF4-FFF2-40B4-BE49-F238E27FC236}">
                <a16:creationId xmlns:a16="http://schemas.microsoft.com/office/drawing/2014/main" id="{235353C4-6872-5421-8038-E24F48410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127" y="2287261"/>
            <a:ext cx="134296" cy="119056"/>
          </a:xfrm>
          <a:prstGeom prst="rect">
            <a:avLst/>
          </a:prstGeom>
        </p:spPr>
      </p:pic>
      <p:pic>
        <p:nvPicPr>
          <p:cNvPr id="22" name="Imagen 7">
            <a:extLst>
              <a:ext uri="{FF2B5EF4-FFF2-40B4-BE49-F238E27FC236}">
                <a16:creationId xmlns:a16="http://schemas.microsoft.com/office/drawing/2014/main" id="{039E7437-32B0-C8D0-7309-3995E53E8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133" y="2287263"/>
            <a:ext cx="134296" cy="119056"/>
          </a:xfrm>
          <a:prstGeom prst="rect">
            <a:avLst/>
          </a:prstGeom>
        </p:spPr>
      </p:pic>
      <p:pic>
        <p:nvPicPr>
          <p:cNvPr id="23" name="Imagen 7">
            <a:extLst>
              <a:ext uri="{FF2B5EF4-FFF2-40B4-BE49-F238E27FC236}">
                <a16:creationId xmlns:a16="http://schemas.microsoft.com/office/drawing/2014/main" id="{CC2979B8-8C52-FA0E-A7E3-4353FB9B9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078" y="2287263"/>
            <a:ext cx="134296" cy="119056"/>
          </a:xfrm>
          <a:prstGeom prst="rect">
            <a:avLst/>
          </a:prstGeom>
        </p:spPr>
      </p:pic>
      <p:pic>
        <p:nvPicPr>
          <p:cNvPr id="24" name="Imagen 7">
            <a:extLst>
              <a:ext uri="{FF2B5EF4-FFF2-40B4-BE49-F238E27FC236}">
                <a16:creationId xmlns:a16="http://schemas.microsoft.com/office/drawing/2014/main" id="{D084C166-3081-2C05-3EC4-3203BE562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023" y="2287261"/>
            <a:ext cx="134296" cy="119056"/>
          </a:xfrm>
          <a:prstGeom prst="rect">
            <a:avLst/>
          </a:prstGeom>
        </p:spPr>
      </p:pic>
      <p:pic>
        <p:nvPicPr>
          <p:cNvPr id="26" name="Imagen 7">
            <a:extLst>
              <a:ext uri="{FF2B5EF4-FFF2-40B4-BE49-F238E27FC236}">
                <a16:creationId xmlns:a16="http://schemas.microsoft.com/office/drawing/2014/main" id="{6A5EC8BA-A6D1-3FCA-727F-03C235D1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944" y="2287263"/>
            <a:ext cx="134296" cy="119056"/>
          </a:xfrm>
          <a:prstGeom prst="rect">
            <a:avLst/>
          </a:prstGeom>
        </p:spPr>
      </p:pic>
      <p:pic>
        <p:nvPicPr>
          <p:cNvPr id="27" name="Imagen 7">
            <a:extLst>
              <a:ext uri="{FF2B5EF4-FFF2-40B4-BE49-F238E27FC236}">
                <a16:creationId xmlns:a16="http://schemas.microsoft.com/office/drawing/2014/main" id="{F73488E9-7435-B694-51F8-8A758DBEC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749" y="2287263"/>
            <a:ext cx="134296" cy="119056"/>
          </a:xfrm>
          <a:prstGeom prst="rect">
            <a:avLst/>
          </a:prstGeom>
        </p:spPr>
      </p:pic>
      <p:pic>
        <p:nvPicPr>
          <p:cNvPr id="28" name="Imagen 7">
            <a:extLst>
              <a:ext uri="{FF2B5EF4-FFF2-40B4-BE49-F238E27FC236}">
                <a16:creationId xmlns:a16="http://schemas.microsoft.com/office/drawing/2014/main" id="{060B478A-613D-392F-ACAB-E844A7303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888" y="2287261"/>
            <a:ext cx="134296" cy="119056"/>
          </a:xfrm>
          <a:prstGeom prst="rect">
            <a:avLst/>
          </a:prstGeom>
        </p:spPr>
      </p:pic>
      <p:pic>
        <p:nvPicPr>
          <p:cNvPr id="29" name="Imagen 7">
            <a:extLst>
              <a:ext uri="{FF2B5EF4-FFF2-40B4-BE49-F238E27FC236}">
                <a16:creationId xmlns:a16="http://schemas.microsoft.com/office/drawing/2014/main" id="{2E93FC93-B2CA-BB47-E377-ABDD02BFB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846" y="2287261"/>
            <a:ext cx="134296" cy="119056"/>
          </a:xfrm>
          <a:prstGeom prst="rect">
            <a:avLst/>
          </a:prstGeom>
        </p:spPr>
      </p:pic>
      <p:cxnSp>
        <p:nvCxnSpPr>
          <p:cNvPr id="31" name="Conector recto 32">
            <a:extLst>
              <a:ext uri="{FF2B5EF4-FFF2-40B4-BE49-F238E27FC236}">
                <a16:creationId xmlns:a16="http://schemas.microsoft.com/office/drawing/2014/main" id="{23672570-20A5-C8E1-5AC6-555096D61BFE}"/>
              </a:ext>
            </a:extLst>
          </p:cNvPr>
          <p:cNvCxnSpPr>
            <a:cxnSpLocks/>
          </p:cNvCxnSpPr>
          <p:nvPr/>
        </p:nvCxnSpPr>
        <p:spPr>
          <a:xfrm>
            <a:off x="930180" y="2525740"/>
            <a:ext cx="3081871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0 Conector recto de flecha">
            <a:extLst>
              <a:ext uri="{FF2B5EF4-FFF2-40B4-BE49-F238E27FC236}">
                <a16:creationId xmlns:a16="http://schemas.microsoft.com/office/drawing/2014/main" id="{61542B36-C8AC-65E6-AF5A-644091FF4424}"/>
              </a:ext>
            </a:extLst>
          </p:cNvPr>
          <p:cNvCxnSpPr>
            <a:cxnSpLocks/>
          </p:cNvCxnSpPr>
          <p:nvPr/>
        </p:nvCxnSpPr>
        <p:spPr>
          <a:xfrm>
            <a:off x="4012051" y="2525740"/>
            <a:ext cx="1492968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51">
            <a:extLst>
              <a:ext uri="{FF2B5EF4-FFF2-40B4-BE49-F238E27FC236}">
                <a16:creationId xmlns:a16="http://schemas.microsoft.com/office/drawing/2014/main" id="{466F9976-190D-2A7F-C86E-14FC624E0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76" y="2588408"/>
            <a:ext cx="143007" cy="159351"/>
          </a:xfrm>
          <a:prstGeom prst="rect">
            <a:avLst/>
          </a:prstGeom>
        </p:spPr>
      </p:pic>
      <p:pic>
        <p:nvPicPr>
          <p:cNvPr id="37" name="Imagen 54">
            <a:extLst>
              <a:ext uri="{FF2B5EF4-FFF2-40B4-BE49-F238E27FC236}">
                <a16:creationId xmlns:a16="http://schemas.microsoft.com/office/drawing/2014/main" id="{4D84B61F-7645-157C-6A3C-4CBB9F7C4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547" y="2587408"/>
            <a:ext cx="143007" cy="159351"/>
          </a:xfrm>
          <a:prstGeom prst="rect">
            <a:avLst/>
          </a:prstGeom>
        </p:spPr>
      </p:pic>
      <p:cxnSp>
        <p:nvCxnSpPr>
          <p:cNvPr id="40" name="52 Conector recto">
            <a:extLst>
              <a:ext uri="{FF2B5EF4-FFF2-40B4-BE49-F238E27FC236}">
                <a16:creationId xmlns:a16="http://schemas.microsoft.com/office/drawing/2014/main" id="{DBD3F442-E9BD-BB38-6609-7464044AF0A3}"/>
              </a:ext>
            </a:extLst>
          </p:cNvPr>
          <p:cNvCxnSpPr>
            <a:cxnSpLocks/>
          </p:cNvCxnSpPr>
          <p:nvPr/>
        </p:nvCxnSpPr>
        <p:spPr>
          <a:xfrm>
            <a:off x="4065497" y="2525740"/>
            <a:ext cx="1406515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20 CuadroTexto">
            <a:extLst>
              <a:ext uri="{FF2B5EF4-FFF2-40B4-BE49-F238E27FC236}">
                <a16:creationId xmlns:a16="http://schemas.microsoft.com/office/drawing/2014/main" id="{74E7AD6B-72F7-EAE4-71D6-4B56B5870F30}"/>
              </a:ext>
            </a:extLst>
          </p:cNvPr>
          <p:cNvSpPr txBox="1"/>
          <p:nvPr/>
        </p:nvSpPr>
        <p:spPr>
          <a:xfrm>
            <a:off x="4488891" y="2557838"/>
            <a:ext cx="5597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ca-ES" sz="800" dirty="0">
                <a:solidFill>
                  <a:prstClr val="black"/>
                </a:solidFill>
                <a:latin typeface="Arial Narrow"/>
              </a:rPr>
              <a:t>25/06 - 31/08</a:t>
            </a:r>
            <a:endParaRPr lang="es-ES" dirty="0">
              <a:ea typeface="+mn-ea"/>
              <a:cs typeface="+mn-cs"/>
            </a:endParaRPr>
          </a:p>
        </p:txBody>
      </p:sp>
      <p:cxnSp>
        <p:nvCxnSpPr>
          <p:cNvPr id="45" name="Conector recto 5">
            <a:extLst>
              <a:ext uri="{FF2B5EF4-FFF2-40B4-BE49-F238E27FC236}">
                <a16:creationId xmlns:a16="http://schemas.microsoft.com/office/drawing/2014/main" id="{3E291024-B894-F4ED-9C5B-8673E2FA887F}"/>
              </a:ext>
            </a:extLst>
          </p:cNvPr>
          <p:cNvCxnSpPr>
            <a:cxnSpLocks/>
          </p:cNvCxnSpPr>
          <p:nvPr/>
        </p:nvCxnSpPr>
        <p:spPr>
          <a:xfrm>
            <a:off x="6769271" y="2521062"/>
            <a:ext cx="1449013" cy="0"/>
          </a:xfrm>
          <a:prstGeom prst="line">
            <a:avLst/>
          </a:prstGeom>
          <a:ln w="31750">
            <a:solidFill>
              <a:srgbClr val="97C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30 Conector recto de flecha">
            <a:extLst>
              <a:ext uri="{FF2B5EF4-FFF2-40B4-BE49-F238E27FC236}">
                <a16:creationId xmlns:a16="http://schemas.microsoft.com/office/drawing/2014/main" id="{5BF9CFA0-568D-EA25-9B25-7EE7DA3CCD44}"/>
              </a:ext>
            </a:extLst>
          </p:cNvPr>
          <p:cNvCxnSpPr>
            <a:cxnSpLocks/>
          </p:cNvCxnSpPr>
          <p:nvPr/>
        </p:nvCxnSpPr>
        <p:spPr>
          <a:xfrm>
            <a:off x="6346542" y="2525740"/>
            <a:ext cx="414476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52 Conector recto">
            <a:extLst>
              <a:ext uri="{FF2B5EF4-FFF2-40B4-BE49-F238E27FC236}">
                <a16:creationId xmlns:a16="http://schemas.microsoft.com/office/drawing/2014/main" id="{3442D1BB-79EE-BF89-DB27-D549A0F75831}"/>
              </a:ext>
            </a:extLst>
          </p:cNvPr>
          <p:cNvCxnSpPr>
            <a:cxnSpLocks/>
          </p:cNvCxnSpPr>
          <p:nvPr/>
        </p:nvCxnSpPr>
        <p:spPr>
          <a:xfrm>
            <a:off x="6399988" y="2525740"/>
            <a:ext cx="299262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20 CuadroTexto">
            <a:extLst>
              <a:ext uri="{FF2B5EF4-FFF2-40B4-BE49-F238E27FC236}">
                <a16:creationId xmlns:a16="http://schemas.microsoft.com/office/drawing/2014/main" id="{A35260FE-4E0E-AD14-DA77-2A0935449886}"/>
              </a:ext>
            </a:extLst>
          </p:cNvPr>
          <p:cNvSpPr txBox="1"/>
          <p:nvPr/>
        </p:nvSpPr>
        <p:spPr>
          <a:xfrm>
            <a:off x="6209598" y="2567864"/>
            <a:ext cx="5597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ca-ES" sz="800" dirty="0">
                <a:solidFill>
                  <a:prstClr val="black"/>
                </a:solidFill>
                <a:latin typeface="Arial Narrow"/>
              </a:rPr>
              <a:t>25/06 - 31/08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53" name="Imagen 6">
            <a:extLst>
              <a:ext uri="{FF2B5EF4-FFF2-40B4-BE49-F238E27FC236}">
                <a16:creationId xmlns:a16="http://schemas.microsoft.com/office/drawing/2014/main" id="{3D2154E2-02E3-4B13-4833-89014293B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947" y="2583325"/>
            <a:ext cx="143007" cy="159351"/>
          </a:xfrm>
          <a:prstGeom prst="rect">
            <a:avLst/>
          </a:prstGeom>
        </p:spPr>
      </p:pic>
      <p:pic>
        <p:nvPicPr>
          <p:cNvPr id="55" name="Imagen 7">
            <a:extLst>
              <a:ext uri="{FF2B5EF4-FFF2-40B4-BE49-F238E27FC236}">
                <a16:creationId xmlns:a16="http://schemas.microsoft.com/office/drawing/2014/main" id="{A8DD1F26-992E-4889-9DD7-D014E2D39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876" y="2583324"/>
            <a:ext cx="143007" cy="159351"/>
          </a:xfrm>
          <a:prstGeom prst="rect">
            <a:avLst/>
          </a:prstGeom>
        </p:spPr>
      </p:pic>
      <p:cxnSp>
        <p:nvCxnSpPr>
          <p:cNvPr id="57" name="Conector recto 32">
            <a:extLst>
              <a:ext uri="{FF2B5EF4-FFF2-40B4-BE49-F238E27FC236}">
                <a16:creationId xmlns:a16="http://schemas.microsoft.com/office/drawing/2014/main" id="{06043A7E-AEC1-F619-84A4-585079FEDCAE}"/>
              </a:ext>
            </a:extLst>
          </p:cNvPr>
          <p:cNvCxnSpPr>
            <a:cxnSpLocks/>
          </p:cNvCxnSpPr>
          <p:nvPr/>
        </p:nvCxnSpPr>
        <p:spPr>
          <a:xfrm>
            <a:off x="944118" y="2894316"/>
            <a:ext cx="393215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30 Conector recto de flecha">
            <a:extLst>
              <a:ext uri="{FF2B5EF4-FFF2-40B4-BE49-F238E27FC236}">
                <a16:creationId xmlns:a16="http://schemas.microsoft.com/office/drawing/2014/main" id="{F560A5BE-F656-D470-F92A-80B246AC3390}"/>
              </a:ext>
            </a:extLst>
          </p:cNvPr>
          <p:cNvCxnSpPr>
            <a:cxnSpLocks/>
          </p:cNvCxnSpPr>
          <p:nvPr/>
        </p:nvCxnSpPr>
        <p:spPr>
          <a:xfrm>
            <a:off x="4876269" y="2894316"/>
            <a:ext cx="641573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n 51">
            <a:extLst>
              <a:ext uri="{FF2B5EF4-FFF2-40B4-BE49-F238E27FC236}">
                <a16:creationId xmlns:a16="http://schemas.microsoft.com/office/drawing/2014/main" id="{1E60429F-6408-ADF1-5359-07DAD8A27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614" y="2956984"/>
            <a:ext cx="143007" cy="159351"/>
          </a:xfrm>
          <a:prstGeom prst="rect">
            <a:avLst/>
          </a:prstGeom>
        </p:spPr>
      </p:pic>
      <p:pic>
        <p:nvPicPr>
          <p:cNvPr id="63" name="Imagen 54">
            <a:extLst>
              <a:ext uri="{FF2B5EF4-FFF2-40B4-BE49-F238E27FC236}">
                <a16:creationId xmlns:a16="http://schemas.microsoft.com/office/drawing/2014/main" id="{BC9CD98C-D9FD-094A-AF5B-F87B6F91C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674" y="2955984"/>
            <a:ext cx="143007" cy="159351"/>
          </a:xfrm>
          <a:prstGeom prst="rect">
            <a:avLst/>
          </a:prstGeom>
        </p:spPr>
      </p:pic>
      <p:cxnSp>
        <p:nvCxnSpPr>
          <p:cNvPr id="1025" name="52 Conector recto">
            <a:extLst>
              <a:ext uri="{FF2B5EF4-FFF2-40B4-BE49-F238E27FC236}">
                <a16:creationId xmlns:a16="http://schemas.microsoft.com/office/drawing/2014/main" id="{F1D01700-D39E-6501-B94B-3EB27EC00E0F}"/>
              </a:ext>
            </a:extLst>
          </p:cNvPr>
          <p:cNvCxnSpPr>
            <a:cxnSpLocks/>
          </p:cNvCxnSpPr>
          <p:nvPr/>
        </p:nvCxnSpPr>
        <p:spPr>
          <a:xfrm>
            <a:off x="4936686" y="2901286"/>
            <a:ext cx="543691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20 CuadroTexto">
            <a:extLst>
              <a:ext uri="{FF2B5EF4-FFF2-40B4-BE49-F238E27FC236}">
                <a16:creationId xmlns:a16="http://schemas.microsoft.com/office/drawing/2014/main" id="{5E7ABDA1-23A3-E479-B7A1-26C4B269A9B4}"/>
              </a:ext>
            </a:extLst>
          </p:cNvPr>
          <p:cNvSpPr txBox="1"/>
          <p:nvPr/>
        </p:nvSpPr>
        <p:spPr>
          <a:xfrm>
            <a:off x="4955847" y="2926414"/>
            <a:ext cx="5597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ca-ES" sz="800" dirty="0">
                <a:solidFill>
                  <a:prstClr val="black"/>
                </a:solidFill>
                <a:latin typeface="Arial Narrow"/>
              </a:rPr>
              <a:t>01/09 - 07/09</a:t>
            </a:r>
            <a:endParaRPr lang="es-E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1029" name="Conector recto 5">
            <a:extLst>
              <a:ext uri="{FF2B5EF4-FFF2-40B4-BE49-F238E27FC236}">
                <a16:creationId xmlns:a16="http://schemas.microsoft.com/office/drawing/2014/main" id="{7429900A-9F17-2519-D0C0-C3FDC6E28A8E}"/>
              </a:ext>
            </a:extLst>
          </p:cNvPr>
          <p:cNvCxnSpPr>
            <a:cxnSpLocks/>
          </p:cNvCxnSpPr>
          <p:nvPr/>
        </p:nvCxnSpPr>
        <p:spPr>
          <a:xfrm>
            <a:off x="6783209" y="2889638"/>
            <a:ext cx="1449013" cy="0"/>
          </a:xfrm>
          <a:prstGeom prst="line">
            <a:avLst/>
          </a:prstGeom>
          <a:ln w="31750">
            <a:solidFill>
              <a:srgbClr val="97C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30 Conector recto de flecha">
            <a:extLst>
              <a:ext uri="{FF2B5EF4-FFF2-40B4-BE49-F238E27FC236}">
                <a16:creationId xmlns:a16="http://schemas.microsoft.com/office/drawing/2014/main" id="{0761F8F2-5314-5679-14E4-C3D458D3ED52}"/>
              </a:ext>
            </a:extLst>
          </p:cNvPr>
          <p:cNvCxnSpPr>
            <a:cxnSpLocks/>
          </p:cNvCxnSpPr>
          <p:nvPr/>
        </p:nvCxnSpPr>
        <p:spPr>
          <a:xfrm>
            <a:off x="6360480" y="2894316"/>
            <a:ext cx="414476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52 Conector recto">
            <a:extLst>
              <a:ext uri="{FF2B5EF4-FFF2-40B4-BE49-F238E27FC236}">
                <a16:creationId xmlns:a16="http://schemas.microsoft.com/office/drawing/2014/main" id="{B995ACF2-DF7F-9144-C050-A5FD35120612}"/>
              </a:ext>
            </a:extLst>
          </p:cNvPr>
          <p:cNvCxnSpPr>
            <a:cxnSpLocks/>
          </p:cNvCxnSpPr>
          <p:nvPr/>
        </p:nvCxnSpPr>
        <p:spPr>
          <a:xfrm>
            <a:off x="6413926" y="2894316"/>
            <a:ext cx="299262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20 CuadroTexto">
            <a:extLst>
              <a:ext uri="{FF2B5EF4-FFF2-40B4-BE49-F238E27FC236}">
                <a16:creationId xmlns:a16="http://schemas.microsoft.com/office/drawing/2014/main" id="{529483E4-3D05-7D84-B42A-6C97141DBFF3}"/>
              </a:ext>
            </a:extLst>
          </p:cNvPr>
          <p:cNvSpPr txBox="1"/>
          <p:nvPr/>
        </p:nvSpPr>
        <p:spPr>
          <a:xfrm>
            <a:off x="6223536" y="2936441"/>
            <a:ext cx="5597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ca-ES" sz="800" dirty="0">
                <a:solidFill>
                  <a:prstClr val="black"/>
                </a:solidFill>
                <a:latin typeface="Arial Narrow"/>
              </a:rPr>
              <a:t>01/09 - 07/09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38" name="Imagen 6">
            <a:extLst>
              <a:ext uri="{FF2B5EF4-FFF2-40B4-BE49-F238E27FC236}">
                <a16:creationId xmlns:a16="http://schemas.microsoft.com/office/drawing/2014/main" id="{51C23445-9E59-A3AD-0026-43E4D91B9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885" y="2951903"/>
            <a:ext cx="143007" cy="159351"/>
          </a:xfrm>
          <a:prstGeom prst="rect">
            <a:avLst/>
          </a:prstGeom>
        </p:spPr>
      </p:pic>
      <p:pic>
        <p:nvPicPr>
          <p:cNvPr id="1040" name="Imagen 7">
            <a:extLst>
              <a:ext uri="{FF2B5EF4-FFF2-40B4-BE49-F238E27FC236}">
                <a16:creationId xmlns:a16="http://schemas.microsoft.com/office/drawing/2014/main" id="{61B93E20-82EA-161D-D011-CC3F7885F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814" y="2951900"/>
            <a:ext cx="143007" cy="159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F151EE-7FE0-C35A-AC64-1547470A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" y="275311"/>
            <a:ext cx="292032" cy="2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etro de Barcelona, estación a estación L11 - YouTube">
            <a:extLst>
              <a:ext uri="{FF2B5EF4-FFF2-40B4-BE49-F238E27FC236}">
                <a16:creationId xmlns:a16="http://schemas.microsoft.com/office/drawing/2014/main" id="{E6835B48-D229-95FB-58C8-92EC59FD17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7683" t="10298" r="9908" b="49997"/>
          <a:stretch>
            <a:fillRect/>
          </a:stretch>
        </p:blipFill>
        <p:spPr>
          <a:xfrm>
            <a:off x="742364" y="272697"/>
            <a:ext cx="289193" cy="288051"/>
          </a:xfrm>
          <a:prstGeom prst="rect">
            <a:avLst/>
          </a:prstGeom>
        </p:spPr>
      </p:pic>
      <p:sp>
        <p:nvSpPr>
          <p:cNvPr id="14" name="CuadroTexto 22">
            <a:extLst>
              <a:ext uri="{FF2B5EF4-FFF2-40B4-BE49-F238E27FC236}">
                <a16:creationId xmlns:a16="http://schemas.microsoft.com/office/drawing/2014/main" id="{3FB24184-E728-F851-5264-E52B116CC7FB}"/>
              </a:ext>
            </a:extLst>
          </p:cNvPr>
          <p:cNvSpPr txBox="1"/>
          <p:nvPr/>
        </p:nvSpPr>
        <p:spPr>
          <a:xfrm>
            <a:off x="1196573" y="235473"/>
            <a:ext cx="78453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b="1" dirty="0">
                <a:solidFill>
                  <a:prstClr val="black"/>
                </a:solidFill>
                <a:latin typeface="Century Gothic"/>
              </a:rPr>
              <a:t>Distribució informadors a estacions</a:t>
            </a:r>
          </a:p>
        </p:txBody>
      </p:sp>
      <p:sp>
        <p:nvSpPr>
          <p:cNvPr id="1024" name="CuadroTexto 37">
            <a:extLst>
              <a:ext uri="{FF2B5EF4-FFF2-40B4-BE49-F238E27FC236}">
                <a16:creationId xmlns:a16="http://schemas.microsoft.com/office/drawing/2014/main" id="{C24946D1-391D-4D6C-7B32-B1BE01C76B58}"/>
              </a:ext>
            </a:extLst>
          </p:cNvPr>
          <p:cNvSpPr txBox="1"/>
          <p:nvPr/>
        </p:nvSpPr>
        <p:spPr>
          <a:xfrm>
            <a:off x="290295" y="1071528"/>
            <a:ext cx="5584195" cy="3351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Per estacions</a:t>
            </a:r>
            <a:endParaRPr lang="ca-ES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18 Rectángulo">
            <a:extLst>
              <a:ext uri="{FF2B5EF4-FFF2-40B4-BE49-F238E27FC236}">
                <a16:creationId xmlns:a16="http://schemas.microsoft.com/office/drawing/2014/main" id="{34CFEF33-3C94-8115-0A88-C3A9024D113C}"/>
              </a:ext>
            </a:extLst>
          </p:cNvPr>
          <p:cNvSpPr/>
          <p:nvPr/>
        </p:nvSpPr>
        <p:spPr>
          <a:xfrm>
            <a:off x="246342" y="2420311"/>
            <a:ext cx="785912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500"/>
              </a:spcAft>
              <a:defRPr/>
            </a:pPr>
            <a:r>
              <a:rPr lang="ca-ES" sz="7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Fase 1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18 Rectángulo">
            <a:extLst>
              <a:ext uri="{FF2B5EF4-FFF2-40B4-BE49-F238E27FC236}">
                <a16:creationId xmlns:a16="http://schemas.microsoft.com/office/drawing/2014/main" id="{9E55EFBD-2DF5-AD4D-C580-98D876FBE8D2}"/>
              </a:ext>
            </a:extLst>
          </p:cNvPr>
          <p:cNvSpPr/>
          <p:nvPr/>
        </p:nvSpPr>
        <p:spPr>
          <a:xfrm>
            <a:off x="238512" y="2796091"/>
            <a:ext cx="785912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500"/>
              </a:spcAft>
              <a:defRPr/>
            </a:pPr>
            <a:r>
              <a:rPr lang="ca-ES" sz="7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Fase 2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8761E-319F-343F-4CBE-BBFB462D55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5931" y="345298"/>
            <a:ext cx="996641" cy="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2462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14423B371B547ACBAB829F198B0A6" ma:contentTypeVersion="12" ma:contentTypeDescription="Create a new document." ma:contentTypeScope="" ma:versionID="cf5c84d8cb5281d97003798314a2cf3b">
  <xsd:schema xmlns:xsd="http://www.w3.org/2001/XMLSchema" xmlns:xs="http://www.w3.org/2001/XMLSchema" xmlns:p="http://schemas.microsoft.com/office/2006/metadata/properties" xmlns:ns2="3afe075b-c277-4062-9a2a-e4f992a4f8ed" xmlns:ns3="65c1eff7-0b71-41eb-9cd7-f3e7c09b1618" targetNamespace="http://schemas.microsoft.com/office/2006/metadata/properties" ma:root="true" ma:fieldsID="e535cfceecb46c745e8e9308d75cc8e1" ns2:_="" ns3:_="">
    <xsd:import namespace="3afe075b-c277-4062-9a2a-e4f992a4f8ed"/>
    <xsd:import namespace="65c1eff7-0b71-41eb-9cd7-f3e7c09b16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e075b-c277-4062-9a2a-e4f992a4f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3f7846d-f0e6-4cc5-afcf-2c5780da8c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1eff7-0b71-41eb-9cd7-f3e7c09b161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aa1f2d-0295-431e-9c9b-5b559b65f9d7}" ma:internalName="TaxCatchAll" ma:showField="CatchAllData" ma:web="65c1eff7-0b71-41eb-9cd7-f3e7c09b16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fe075b-c277-4062-9a2a-e4f992a4f8ed">
      <Terms xmlns="http://schemas.microsoft.com/office/infopath/2007/PartnerControls"/>
    </lcf76f155ced4ddcb4097134ff3c332f>
    <TaxCatchAll xmlns="65c1eff7-0b71-41eb-9cd7-f3e7c09b16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D8F76-65DF-4A77-AB12-D2827529C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e075b-c277-4062-9a2a-e4f992a4f8ed"/>
    <ds:schemaRef ds:uri="65c1eff7-0b71-41eb-9cd7-f3e7c09b16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A1993-964A-47C7-A906-D3F85D2E6D51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65c1eff7-0b71-41eb-9cd7-f3e7c09b1618"/>
    <ds:schemaRef ds:uri="3afe075b-c277-4062-9a2a-e4f992a4f8ed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FE7437B-6BE8-47B2-8538-7EBB1E8AF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988</Words>
  <Application>Microsoft Office PowerPoint</Application>
  <PresentationFormat>On-screen Show (16:9)</PresentationFormat>
  <Paragraphs>134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9_Tema de Office</vt:lpstr>
      <vt:lpstr>16_Tema de Office</vt:lpstr>
      <vt:lpstr>10_Tema de Office</vt:lpstr>
      <vt:lpstr>17_Tema de Office</vt:lpstr>
      <vt:lpstr>Tall a l’L4 i L11 per a la millora del servei de 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 Fuentes, Ana</dc:creator>
  <cp:keywords>Versión Actualizada por Ana Liz</cp:keywords>
  <dc:description/>
  <cp:lastModifiedBy>Estudillo Suñe, Sergio</cp:lastModifiedBy>
  <cp:revision>1880</cp:revision>
  <cp:lastPrinted>2024-01-22T10:41:51Z</cp:lastPrinted>
  <dcterms:created xsi:type="dcterms:W3CDTF">2019-06-04T05:48:17Z</dcterms:created>
  <dcterms:modified xsi:type="dcterms:W3CDTF">2025-06-11T13:12:25Z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0x010100F7714423B371B547ACBAB829F198B0A6</vt:lpwstr>
  </property>
  <property fmtid="{D5CDD505-2E9C-101B-9397-08002B2CF9AE}" pid="3" name="MediaServiceImageTags">
    <vt:lpwstr/>
  </property>
</Properties>
</file>