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B_6E427E7C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  <p:sldMasterId id="2147483650" r:id="rId5"/>
  </p:sldMasterIdLst>
  <p:notesMasterIdLst>
    <p:notesMasterId r:id="rId19"/>
  </p:notesMasterIdLst>
  <p:handoutMasterIdLst>
    <p:handoutMasterId r:id="rId20"/>
  </p:handoutMasterIdLst>
  <p:sldIdLst>
    <p:sldId id="280" r:id="rId6"/>
    <p:sldId id="318" r:id="rId7"/>
    <p:sldId id="317" r:id="rId8"/>
    <p:sldId id="316" r:id="rId9"/>
    <p:sldId id="283" r:id="rId10"/>
    <p:sldId id="307" r:id="rId11"/>
    <p:sldId id="308" r:id="rId12"/>
    <p:sldId id="309" r:id="rId13"/>
    <p:sldId id="310" r:id="rId14"/>
    <p:sldId id="311" r:id="rId15"/>
    <p:sldId id="303" r:id="rId16"/>
    <p:sldId id="312" r:id="rId17"/>
    <p:sldId id="314" r:id="rId18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8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pos="5511" userDrawn="1">
          <p15:clr>
            <a:srgbClr val="A4A3A4"/>
          </p15:clr>
        </p15:guide>
        <p15:guide id="8" pos="1474" userDrawn="1">
          <p15:clr>
            <a:srgbClr val="A4A3A4"/>
          </p15:clr>
        </p15:guide>
        <p15:guide id="9" orient="horz" pos="754" userDrawn="1">
          <p15:clr>
            <a:srgbClr val="A4A3A4"/>
          </p15:clr>
        </p15:guide>
        <p15:guide id="10" pos="1542" userDrawn="1">
          <p15:clr>
            <a:srgbClr val="A4A3A4"/>
          </p15:clr>
        </p15:guide>
        <p15:guide id="11" pos="3356" userDrawn="1">
          <p15:clr>
            <a:srgbClr val="A4A3A4"/>
          </p15:clr>
        </p15:guide>
        <p15:guide id="12" pos="34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BD596D-6613-64CD-7553-D5CF0234D5DE}" name="Guell Espejo, Cristina" initials="GC" userId="S::cguell@tmb.cat::3de6d49d-c095-47f3-ac4f-2300d5f641c3" providerId="AD"/>
  <p188:author id="{9CBF517E-D3AA-D490-CF58-AB2A3E6658C4}" name="Lopez de Arriba, Miguel Ángel" initials="LÁ" userId="S::maldearriba@tmb.cat::8bc1dc1f-0fc8-47b9-8473-047d999a3efa" providerId="AD"/>
  <p188:author id="{A0661782-7C41-D33A-A80F-64DCA7B48372}" name="Aviles Aymerich, Esteve" initials="AE" userId="S::eavilesa@tmb.cat::83cd3a8f-7965-4d77-8c88-05a73470ce47" providerId="AD"/>
  <p188:author id="{740F6CBD-F6AD-C098-C7CD-C9FC285CA00D}" name="Peinado Molina, Monica" initials="PM" userId="S::mpeinadom@tmb.cat::cd0bcd63-88cf-4a83-99c6-3d0da57d2c81" providerId="AD"/>
  <p188:author id="{6A7E21C7-D915-024E-C683-AE47A818FA7A}" name="Tell Garcia, Elisabet" initials="ET" userId="S::etell@tmb.cat::8aa6889b-6621-461a-8d54-5d1cbe9ff7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3E1E1"/>
    <a:srgbClr val="000000"/>
    <a:srgbClr val="D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5"/>
    <p:restoredTop sz="94647"/>
  </p:normalViewPr>
  <p:slideViewPr>
    <p:cSldViewPr snapToGrid="0">
      <p:cViewPr varScale="1">
        <p:scale>
          <a:sx n="104" d="100"/>
          <a:sy n="104" d="100"/>
        </p:scale>
        <p:origin x="1662" y="78"/>
      </p:cViewPr>
      <p:guideLst>
        <p:guide orient="horz" pos="482"/>
        <p:guide orient="horz" pos="4110"/>
        <p:guide pos="249"/>
        <p:guide pos="5511"/>
        <p:guide pos="1474"/>
        <p:guide orient="horz" pos="754"/>
        <p:guide pos="1542"/>
        <p:guide pos="3356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omments/modernComment_11B_6E427E7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0DE64B-9335-40DD-9650-07B650433D81}" authorId="{9CBF517E-D3AA-D490-CF58-AB2A3E6658C4}" created="2025-04-23T20:14:08.2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49851516" sldId="283"/>
      <ac:spMk id="11" creationId="{3BA74EEA-5C1A-D44E-8ECF-034A59ACBB86}"/>
    </ac:deMkLst>
    <p188:replyLst>
      <p188:reply id="{2CEA33B7-3087-4E04-8E0C-2B90C2867C37}" authorId="{740F6CBD-F6AD-C098-C7CD-C9FC285CA00D}" created="2025-04-23T20:27:36.870">
        <p188:txBody>
          <a:bodyPr/>
          <a:lstStyle/>
          <a:p>
            <a:r>
              <a:rPr lang="en-US"/>
              <a:t>He especificat que parlem de línies convencionals. </a:t>
            </a:r>
          </a:p>
        </p188:txBody>
      </p188:reply>
    </p188:replyLst>
    <p188:txBody>
      <a:bodyPr/>
      <a:lstStyle/>
      <a:p>
        <a:r>
          <a:rPr lang="en-US"/>
          <a:t>Potser és interessant indicar que L9 queda exclosa per la concessió. tot i que al futur, es comprarà el model que homologem en aquest projecte</a:t>
        </a:r>
      </a:p>
    </p188:txBody>
  </p188:cm>
  <p188:cm id="{153257FD-07BB-412A-B04A-3CC9D0F9F9CB}" authorId="{9CBF517E-D3AA-D490-CF58-AB2A3E6658C4}" created="2025-04-23T20:18:37.7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49851516" sldId="283"/>
      <ac:spMk id="11" creationId="{3BA74EEA-5C1A-D44E-8ECF-034A59ACBB86}"/>
    </ac:deMkLst>
    <p188:txBody>
      <a:bodyPr/>
      <a:lstStyle/>
      <a:p>
        <a:r>
          <a:rPr lang="en-US"/>
          <a:t>Unificar la quantitat d'equips entre aquesta slide i la darrera</a:t>
        </a:r>
      </a:p>
    </p188:txBody>
  </p188:cm>
  <p188:cm id="{43D4993B-256B-44E5-90A2-1F120605C537}" authorId="{740F6CBD-F6AD-C098-C7CD-C9FC285CA00D}" created="2025-04-23T20:27:59.91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49851516" sldId="283"/>
      <ac:spMk id="11" creationId="{3BA74EEA-5C1A-D44E-8ECF-034A59ACBB86}"/>
    </ac:deMkLst>
    <p188:txBody>
      <a:bodyPr/>
      <a:lstStyle/>
      <a:p>
        <a:r>
          <a:rPr lang="en-US"/>
          <a:t>He canviat la inversió prevista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 xmlns="">
          <p223:rxn type="👍">
            <p223:instance time="2025-04-23T20:34:54.657" authorId="{B3BD596D-6613-64CD-7553-D5CF0234D5DE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B540BDD-9C74-564F-8F49-C94E32A0F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C47329-BA88-224A-8FD8-B71535E37B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F14B8F-8B40-8643-8BE7-FD8F994E4342}" type="datetime1">
              <a:rPr lang="es-ES" altLang="es-ES"/>
              <a:pPr/>
              <a:t>09/05/2025</a:t>
            </a:fld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E0D0EC-3BF6-9240-BEA7-CC7C6D7DD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C107C6-0279-7C46-AE36-E774C35314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AEA2C1-ABCC-9344-B766-9AE34F0CB3E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98326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1ECAB06-6BBF-6347-AF4F-43C254CFD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73A22-E6D6-7A48-B865-AFDC79A4FB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6843FA-4439-B847-A82C-9FDCEEF9B121}" type="datetime1">
              <a:rPr lang="es-ES" altLang="es-ES"/>
              <a:pPr/>
              <a:t>09/05/2025</a:t>
            </a:fld>
            <a:endParaRPr lang="es-ES" alt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0A24AD18-4684-4D4D-BABF-501483A3B5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FE53BAAF-336B-C24E-9D9B-6575678F1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649142-636C-2842-8157-DE14F258CD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22A218-64B4-7549-B82D-DD7A96094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D8A63E-46ED-1F4D-AC9D-2CA30AB1C85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8836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0091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578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9563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4596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917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681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235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575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3479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9086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6812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8A63E-46ED-1F4D-AC9D-2CA30AB1C85B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50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19114" y="2045776"/>
            <a:ext cx="5040364" cy="109519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ts val="4200"/>
              </a:lnSpc>
              <a:defRPr sz="4000" b="1" i="0" kern="120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2019114" y="3212976"/>
            <a:ext cx="5187598" cy="1800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600" kern="1100" spc="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666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ortadell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35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portadella amb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5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portadella amb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16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portadella amb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06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portadella amb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6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portadella amb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00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ortadella amb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337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5" r:id="rId3"/>
    <p:sldLayoutId id="2147483674" r:id="rId4"/>
    <p:sldLayoutId id="2147483673" r:id="rId5"/>
    <p:sldLayoutId id="2147483676" r:id="rId6"/>
    <p:sldLayoutId id="2147483671" r:id="rId7"/>
    <p:sldLayoutId id="2147483658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B_6E427E7C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8D0F5F-683F-FDCE-1639-FA7B1A968AA5}"/>
              </a:ext>
            </a:extLst>
          </p:cNvPr>
          <p:cNvSpPr/>
          <p:nvPr/>
        </p:nvSpPr>
        <p:spPr>
          <a:xfrm>
            <a:off x="2776911" y="1054"/>
            <a:ext cx="6350233" cy="68558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F1E3-C69B-1A5C-04A2-7A9EE2562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82" t="8955" r="14929"/>
          <a:stretch/>
        </p:blipFill>
        <p:spPr>
          <a:xfrm>
            <a:off x="2729329" y="27718"/>
            <a:ext cx="6687802" cy="6857990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F05474-49F8-B54F-A661-31565DDC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8" y="2037542"/>
            <a:ext cx="4002105" cy="2373093"/>
          </a:xfr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914400" eaLnBrk="1" hangingPunct="1">
              <a:lnSpc>
                <a:spcPts val="4260"/>
              </a:lnSpc>
            </a:pPr>
            <a:r>
              <a:rPr lang="en-US" sz="4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Nou</a:t>
            </a:r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disseny</a:t>
            </a:r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4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vestuari</a:t>
            </a:r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 la </a:t>
            </a:r>
            <a:r>
              <a:rPr lang="en-US" sz="4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plantilla</a:t>
            </a:r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 metro i bus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3497A4-C696-864D-8919-11F807519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475" y="4290288"/>
            <a:ext cx="2980040" cy="337437"/>
          </a:xfrm>
          <a:noFill/>
        </p:spPr>
        <p:txBody>
          <a:bodyPr vert="horz" lIns="0" tIns="0" rIns="0" bIns="0" rtlCol="0" anchor="t">
            <a:norm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18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Maig</a:t>
            </a:r>
            <a:r>
              <a:rPr lang="en-US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2025</a:t>
            </a:r>
          </a:p>
        </p:txBody>
      </p:sp>
      <p:pic>
        <p:nvPicPr>
          <p:cNvPr id="6" name="Picture 5" descr="logo-TMB-fons-transparent.png">
            <a:extLst>
              <a:ext uri="{FF2B5EF4-FFF2-40B4-BE49-F238E27FC236}">
                <a16:creationId xmlns:a16="http://schemas.microsoft.com/office/drawing/2014/main" id="{F79EB9D5-1F01-DAC9-FE6F-580CC9A8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17" y="5891133"/>
            <a:ext cx="1646812" cy="645143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F5B392E9-BF19-4FF3-AB43-D1251F5B2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69" y="5966377"/>
            <a:ext cx="1907072" cy="5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1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06F651E3-881F-4451-AC73-C9039F2FD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8" y="504950"/>
            <a:ext cx="9049863" cy="63942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DF018E-51C2-7901-07ED-9D8C1882F40E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512D19-7256-4427-89E6-33ABC33D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386" y="1439702"/>
            <a:ext cx="3762900" cy="2286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DA1D61-B223-4127-8FAD-82F344EE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299" y="1414530"/>
            <a:ext cx="240812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8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8471B23-CFAD-7E10-3595-05E138AF202C}"/>
              </a:ext>
            </a:extLst>
          </p:cNvPr>
          <p:cNvSpPr/>
          <p:nvPr/>
        </p:nvSpPr>
        <p:spPr>
          <a:xfrm>
            <a:off x="395288" y="800099"/>
            <a:ext cx="8353425" cy="5724526"/>
          </a:xfrm>
          <a:prstGeom prst="rect">
            <a:avLst/>
          </a:prstGeom>
          <a:solidFill>
            <a:srgbClr val="E3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3BA74EEA-5C1A-D44E-8ECF-034A59ACBB86}"/>
              </a:ext>
            </a:extLst>
          </p:cNvPr>
          <p:cNvSpPr txBox="1"/>
          <p:nvPr/>
        </p:nvSpPr>
        <p:spPr>
          <a:xfrm>
            <a:off x="6302869" y="3226768"/>
            <a:ext cx="2295031" cy="19646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Jaqueta interior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softshell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Jaqueta exterior impermeable i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resistent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al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fred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amb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caputxa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</a:t>
            </a:r>
            <a:b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que 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pot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guardar </a:t>
            </a:r>
            <a:b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</a:b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dins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el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coll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.</a:t>
            </a:r>
            <a:endParaRPr lang="es-ES" sz="14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984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Les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dues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jaquetes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 </a:t>
            </a:r>
            <a:b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es poden unir</a:t>
            </a:r>
            <a:b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</a:b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per cremallera interior.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BBD461DD-0318-4499-88F4-FE38C006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4" y="1975151"/>
            <a:ext cx="5876953" cy="38891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A341F94-2276-DCA5-5F44-2A8068FB2E9D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BD571A8-4E03-6A9F-6D6A-5BF20172F7CE}"/>
              </a:ext>
            </a:extLst>
          </p:cNvPr>
          <p:cNvGrpSpPr/>
          <p:nvPr/>
        </p:nvGrpSpPr>
        <p:grpSpPr>
          <a:xfrm>
            <a:off x="785996" y="1047477"/>
            <a:ext cx="7572008" cy="499338"/>
            <a:chOff x="805510" y="1047477"/>
            <a:chExt cx="7572008" cy="499338"/>
          </a:xfrm>
        </p:grpSpPr>
        <p:sp>
          <p:nvSpPr>
            <p:cNvPr id="8" name="Título 2">
              <a:extLst>
                <a:ext uri="{FF2B5EF4-FFF2-40B4-BE49-F238E27FC236}">
                  <a16:creationId xmlns:a16="http://schemas.microsoft.com/office/drawing/2014/main" id="{ABE3CA12-B877-C0E2-3B90-9FDE69496A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90181" y="1047477"/>
              <a:ext cx="3163639" cy="4993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compatLnSpc="1">
              <a:prstTxWarp prst="textNoShape">
                <a:avLst/>
              </a:prstTxWarp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s-ES" altLang="es-ES" sz="21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JAQUETA 3 EN 1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9DBFEF0-58CF-E1F0-0B7B-9BD58A64D1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0494" y="1288111"/>
              <a:ext cx="2407024" cy="0"/>
            </a:xfrm>
            <a:prstGeom prst="line">
              <a:avLst/>
            </a:prstGeom>
            <a:ln w="15875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9044B703-19FA-41E3-D2EE-E2F4829C79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10" y="1288111"/>
              <a:ext cx="2381443" cy="0"/>
            </a:xfrm>
            <a:prstGeom prst="line">
              <a:avLst/>
            </a:prstGeom>
            <a:ln w="15875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570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9F00E24D-191C-4660-8655-AC0BB113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028"/>
            <a:ext cx="9022977" cy="637520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E1F8D25-6C54-AFB9-39D2-E73CD0D37CE8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964652-409C-4A44-AFBB-B1AEC2D48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422" y="1847275"/>
            <a:ext cx="3990105" cy="43150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3D0A0E-7419-42BB-B6FF-6AD6FF042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350" y="1406670"/>
            <a:ext cx="20193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2550B9A7-A640-494A-950E-46EC8E3D6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5" y="563298"/>
            <a:ext cx="9045715" cy="63912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C3CFA8-C670-50F9-8CD6-98300A884F21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6C3196-DEA7-4ABD-8391-BB5B82122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1462092"/>
            <a:ext cx="2019300" cy="2762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C3FA7C-9F31-4A8D-A0B2-3DADC65C5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278" y="1893455"/>
            <a:ext cx="4120264" cy="44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0A9B9AC-3240-0C54-D639-B837F79B6973}"/>
              </a:ext>
            </a:extLst>
          </p:cNvPr>
          <p:cNvSpPr/>
          <p:nvPr/>
        </p:nvSpPr>
        <p:spPr>
          <a:xfrm>
            <a:off x="395288" y="800100"/>
            <a:ext cx="8353425" cy="5724524"/>
          </a:xfrm>
          <a:prstGeom prst="rect">
            <a:avLst/>
          </a:prstGeom>
          <a:solidFill>
            <a:srgbClr val="E3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9CB06B8-8D06-164E-B6D3-ADD3B2819FD4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B893234-C918-70E5-2FE7-592656A91B63}"/>
              </a:ext>
            </a:extLst>
          </p:cNvPr>
          <p:cNvGrpSpPr/>
          <p:nvPr/>
        </p:nvGrpSpPr>
        <p:grpSpPr>
          <a:xfrm>
            <a:off x="1492625" y="1047477"/>
            <a:ext cx="6099921" cy="499338"/>
            <a:chOff x="1512139" y="1047477"/>
            <a:chExt cx="6099921" cy="499338"/>
          </a:xfrm>
        </p:grpSpPr>
        <p:sp>
          <p:nvSpPr>
            <p:cNvPr id="10" name="Título 2">
              <a:extLst>
                <a:ext uri="{FF2B5EF4-FFF2-40B4-BE49-F238E27FC236}">
                  <a16:creationId xmlns:a16="http://schemas.microsoft.com/office/drawing/2014/main" id="{58C784D7-40FF-6C15-11EC-53621B20F06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47441" y="1047477"/>
              <a:ext cx="3206379" cy="4993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compatLnSpc="1">
              <a:prstTxWarp prst="textNoShape">
                <a:avLst/>
              </a:prstTxWarp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s-ES" altLang="es-ES" sz="21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COL·LECTIU BASE</a:t>
              </a: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A92A71D6-7C65-1671-2F96-6A2B5AAA3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6969" y="1288111"/>
              <a:ext cx="1635091" cy="0"/>
            </a:xfrm>
            <a:prstGeom prst="line">
              <a:avLst/>
            </a:prstGeom>
            <a:ln w="15875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E796C32C-0213-E872-5B09-A16CBCB40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2139" y="1288111"/>
              <a:ext cx="1656975" cy="0"/>
            </a:xfrm>
            <a:prstGeom prst="line">
              <a:avLst/>
            </a:prstGeom>
            <a:ln w="15875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tge 2">
            <a:extLst>
              <a:ext uri="{FF2B5EF4-FFF2-40B4-BE49-F238E27FC236}">
                <a16:creationId xmlns:a16="http://schemas.microsoft.com/office/drawing/2014/main" id="{A7CB81D0-53BC-7ADC-55A2-8A30E0453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6982" t="18302" r="9663" b="11937"/>
          <a:stretch/>
        </p:blipFill>
        <p:spPr>
          <a:xfrm>
            <a:off x="1492624" y="1546815"/>
            <a:ext cx="6185459" cy="488933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992AE73-14E5-414D-8EB2-606E40F8E7C9}"/>
              </a:ext>
            </a:extLst>
          </p:cNvPr>
          <p:cNvSpPr/>
          <p:nvPr/>
        </p:nvSpPr>
        <p:spPr>
          <a:xfrm>
            <a:off x="4775200" y="1717964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8C0968-B4F0-4E73-A6FD-2114E39180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37"/>
          <a:stretch/>
        </p:blipFill>
        <p:spPr>
          <a:xfrm>
            <a:off x="4759247" y="1470528"/>
            <a:ext cx="3172268" cy="48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F52D648-EDA9-3EB7-7DE8-A29D837C94D6}"/>
              </a:ext>
            </a:extLst>
          </p:cNvPr>
          <p:cNvSpPr/>
          <p:nvPr/>
        </p:nvSpPr>
        <p:spPr>
          <a:xfrm>
            <a:off x="395288" y="800100"/>
            <a:ext cx="8353425" cy="5724524"/>
          </a:xfrm>
          <a:prstGeom prst="rect">
            <a:avLst/>
          </a:prstGeom>
          <a:solidFill>
            <a:srgbClr val="E3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B3397A0-F7E1-3A94-F348-15F7A848D9B6}"/>
              </a:ext>
            </a:extLst>
          </p:cNvPr>
          <p:cNvGrpSpPr/>
          <p:nvPr/>
        </p:nvGrpSpPr>
        <p:grpSpPr>
          <a:xfrm>
            <a:off x="1474153" y="1047477"/>
            <a:ext cx="6099921" cy="499338"/>
            <a:chOff x="1512139" y="1047477"/>
            <a:chExt cx="6099921" cy="499338"/>
          </a:xfrm>
        </p:grpSpPr>
        <p:sp>
          <p:nvSpPr>
            <p:cNvPr id="6" name="Título 2">
              <a:extLst>
                <a:ext uri="{FF2B5EF4-FFF2-40B4-BE49-F238E27FC236}">
                  <a16:creationId xmlns:a16="http://schemas.microsoft.com/office/drawing/2014/main" id="{E6B4AD2F-EAC7-2806-32FE-35190A01665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90181" y="1047477"/>
              <a:ext cx="3163639" cy="4993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numCol="1" compatLnSpc="1">
              <a:prstTxWarp prst="textNoShape">
                <a:avLst/>
              </a:prstTxWarp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s-ES" altLang="es-ES" sz="21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ALTRES COL·LECTIUS</a:t>
              </a: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255205D-E1FC-40E9-B190-F7486A52C3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459" y="1278875"/>
              <a:ext cx="1459601" cy="0"/>
            </a:xfrm>
            <a:prstGeom prst="line">
              <a:avLst/>
            </a:prstGeom>
            <a:ln w="15875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B32DB12-8138-A0F4-B139-D60F9E879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2139" y="1278876"/>
              <a:ext cx="1463011" cy="0"/>
            </a:xfrm>
            <a:prstGeom prst="line">
              <a:avLst/>
            </a:prstGeom>
            <a:ln w="15875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tge 2">
            <a:extLst>
              <a:ext uri="{FF2B5EF4-FFF2-40B4-BE49-F238E27FC236}">
                <a16:creationId xmlns:a16="http://schemas.microsoft.com/office/drawing/2014/main" id="{CEDF2BA6-71F1-4D4C-9D94-41F72D834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7" t="16526" r="8762" b="13399"/>
          <a:stretch/>
        </p:blipFill>
        <p:spPr>
          <a:xfrm>
            <a:off x="1560046" y="1500735"/>
            <a:ext cx="6185459" cy="49538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9793FD-A8CA-B2BD-4912-9688EF3928BF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E39C7E-08C1-48D4-8536-1AC674A1E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765" y="1642148"/>
            <a:ext cx="2962688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3E3365D0-BD0F-44B4-8097-C76AD85C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" y="511039"/>
            <a:ext cx="9067800" cy="64068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3A24E9-A8CB-A40F-2B12-6FEB2C48DB2C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99E6BA-A95A-4920-9934-CF8A04159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265" y="1495120"/>
            <a:ext cx="3896269" cy="2286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A8CA93-4D65-4021-BB2A-863FEE523879}"/>
              </a:ext>
            </a:extLst>
          </p:cNvPr>
          <p:cNvSpPr txBox="1"/>
          <p:nvPr/>
        </p:nvSpPr>
        <p:spPr>
          <a:xfrm>
            <a:off x="4114800" y="30387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8E21F3-9F79-4775-B57F-81C888D0B543}"/>
              </a:ext>
            </a:extLst>
          </p:cNvPr>
          <p:cNvSpPr txBox="1"/>
          <p:nvPr/>
        </p:nvSpPr>
        <p:spPr>
          <a:xfrm>
            <a:off x="3472872" y="1477819"/>
            <a:ext cx="4627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</a:rPr>
              <a:t>COL·LECTIU BASE</a:t>
            </a:r>
          </a:p>
        </p:txBody>
      </p:sp>
    </p:spTree>
    <p:extLst>
      <p:ext uri="{BB962C8B-B14F-4D97-AF65-F5344CB8AC3E}">
        <p14:creationId xmlns:p14="http://schemas.microsoft.com/office/powerpoint/2010/main" val="17342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3C50F3DF-E62B-4346-B081-127CE6145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544027"/>
            <a:ext cx="9049871" cy="639421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45DABE-7038-6967-9168-88F6356BA9A9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52A659-EA66-4CAF-84A1-D3A3CBAB1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637" y="1467118"/>
            <a:ext cx="3334215" cy="24768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5B14D6-E982-4A80-BD66-22F2608A87A0}"/>
              </a:ext>
            </a:extLst>
          </p:cNvPr>
          <p:cNvSpPr txBox="1"/>
          <p:nvPr/>
        </p:nvSpPr>
        <p:spPr>
          <a:xfrm>
            <a:off x="3398981" y="1487054"/>
            <a:ext cx="300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</a:rPr>
              <a:t>ALTRES COL·LECTIUS</a:t>
            </a:r>
          </a:p>
        </p:txBody>
      </p:sp>
    </p:spTree>
    <p:extLst>
      <p:ext uri="{BB962C8B-B14F-4D97-AF65-F5344CB8AC3E}">
        <p14:creationId xmlns:p14="http://schemas.microsoft.com/office/powerpoint/2010/main" val="18498515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7526FD28-110B-4CB9-97D0-916F5D71F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" y="498217"/>
            <a:ext cx="9020175" cy="63732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C5B96F3-EB71-0679-F060-155D9B7DCDDE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42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F218AEFD-5CE1-4DA3-8572-3F942F0D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" y="596323"/>
            <a:ext cx="9032602" cy="63820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D6BF1FA-9A33-1398-105E-C641CE2FB0EF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DD04D9-D8BB-41C0-A548-7F07C818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232" y="1061425"/>
            <a:ext cx="847678" cy="504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537A5C-B286-499B-9330-BDE2B801B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344" y="1201421"/>
            <a:ext cx="4001058" cy="4096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312DCC9-416D-4CB9-843D-AF56F4B754C4}"/>
              </a:ext>
            </a:extLst>
          </p:cNvPr>
          <p:cNvSpPr txBox="1"/>
          <p:nvPr/>
        </p:nvSpPr>
        <p:spPr>
          <a:xfrm flipH="1">
            <a:off x="2594953" y="1173018"/>
            <a:ext cx="4276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2"/>
                </a:solidFill>
              </a:rPr>
              <a:t>PANTALONS DONA I FALDILLA</a:t>
            </a:r>
          </a:p>
        </p:txBody>
      </p:sp>
    </p:spTree>
    <p:extLst>
      <p:ext uri="{BB962C8B-B14F-4D97-AF65-F5344CB8AC3E}">
        <p14:creationId xmlns:p14="http://schemas.microsoft.com/office/powerpoint/2010/main" val="142988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>
            <a:extLst>
              <a:ext uri="{FF2B5EF4-FFF2-40B4-BE49-F238E27FC236}">
                <a16:creationId xmlns:a16="http://schemas.microsoft.com/office/drawing/2014/main" id="{5C97E0D8-E50E-4F80-961B-7420279D7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" y="516849"/>
            <a:ext cx="8982636" cy="63467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4AB66D-B945-2D59-69BC-C7F0ACFBAADF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7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7EDB9E0D-E9B0-4CE7-BFB4-4C2C21A43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7" y="494564"/>
            <a:ext cx="9006312" cy="63634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A4967D-C0FF-E0F3-0D26-5DB12EB2AD32}"/>
              </a:ext>
            </a:extLst>
          </p:cNvPr>
          <p:cNvSpPr txBox="1"/>
          <p:nvPr/>
        </p:nvSpPr>
        <p:spPr>
          <a:xfrm>
            <a:off x="400474" y="290907"/>
            <a:ext cx="163818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Nou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disseny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0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vestuari</a:t>
            </a: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de la plantilla de metro i bus</a:t>
            </a:r>
          </a:p>
          <a:p>
            <a:endParaRPr lang="es-ES" sz="1000" dirty="0">
              <a:solidFill>
                <a:schemeClr val="tx2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283630"/>
      </p:ext>
    </p:extLst>
  </p:cSld>
  <p:clrMapOvr>
    <a:masterClrMapping/>
  </p:clrMapOvr>
</p:sld>
</file>

<file path=ppt/theme/theme1.xml><?xml version="1.0" encoding="utf-8"?>
<a:theme xmlns:a="http://schemas.openxmlformats.org/drawingml/2006/main" name="TMB Presentació: PORTADA">
  <a:themeElements>
    <a:clrScheme name="Colors TMB 1">
      <a:dk1>
        <a:srgbClr val="AD1221"/>
      </a:dk1>
      <a:lt1>
        <a:sysClr val="window" lastClr="FFFFFF"/>
      </a:lt1>
      <a:dk2>
        <a:srgbClr val="141313"/>
      </a:dk2>
      <a:lt2>
        <a:srgbClr val="DDDE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positives sense núm. pàg.">
  <a:themeElements>
    <a:clrScheme name="Colors TMB">
      <a:dk1>
        <a:srgbClr val="AD1221"/>
      </a:dk1>
      <a:lt1>
        <a:sysClr val="window" lastClr="FFFFFF"/>
      </a:lt1>
      <a:dk2>
        <a:srgbClr val="141313"/>
      </a:dk2>
      <a:lt2>
        <a:srgbClr val="CCCCCC"/>
      </a:lt2>
      <a:accent1>
        <a:srgbClr val="33333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97A5D6C8BE0B43AF3EC9D027220D2E" ma:contentTypeVersion="16" ma:contentTypeDescription="Crear nuevo documento." ma:contentTypeScope="" ma:versionID="38539da4bc4bbd16a25bfdeb67e193a2">
  <xsd:schema xmlns:xsd="http://www.w3.org/2001/XMLSchema" xmlns:xs="http://www.w3.org/2001/XMLSchema" xmlns:p="http://schemas.microsoft.com/office/2006/metadata/properties" xmlns:ns2="5f337548-1e59-4eb0-97f7-1aadc96e085d" xmlns:ns3="4cba6c9b-26b2-41f4-86cf-1b9022f35ab5" targetNamespace="http://schemas.microsoft.com/office/2006/metadata/properties" ma:root="true" ma:fieldsID="b83832b84826a0dd573121463663d041" ns2:_="" ns3:_="">
    <xsd:import namespace="5f337548-1e59-4eb0-97f7-1aadc96e085d"/>
    <xsd:import namespace="4cba6c9b-26b2-41f4-86cf-1b9022f35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37548-1e59-4eb0-97f7-1aadc96e0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c3f7846d-f0e6-4cc5-afcf-2c5780da8c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a6c9b-26b2-41f4-86cf-1b9022f35ab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145989-f580-40d4-abcb-60c18bca6678}" ma:internalName="TaxCatchAll" ma:showField="CatchAllData" ma:web="4cba6c9b-26b2-41f4-86cf-1b9022f35a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337548-1e59-4eb0-97f7-1aadc96e085d">
      <Terms xmlns="http://schemas.microsoft.com/office/infopath/2007/PartnerControls"/>
    </lcf76f155ced4ddcb4097134ff3c332f>
    <TaxCatchAll xmlns="4cba6c9b-26b2-41f4-86cf-1b9022f35ab5" xsi:nil="true"/>
  </documentManagement>
</p:properties>
</file>

<file path=customXml/itemProps1.xml><?xml version="1.0" encoding="utf-8"?>
<ds:datastoreItem xmlns:ds="http://schemas.openxmlformats.org/officeDocument/2006/customXml" ds:itemID="{35C78C45-69E4-4413-9BC2-CA7EF467E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E4D5A-53F3-4C24-BA4F-0E805D9DD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37548-1e59-4eb0-97f7-1aadc96e085d"/>
    <ds:schemaRef ds:uri="4cba6c9b-26b2-41f4-86cf-1b9022f35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3AE14-D30B-40B9-8427-005884891903}">
  <ds:schemaRefs>
    <ds:schemaRef ds:uri="http://schemas.microsoft.com/office/2006/metadata/properties"/>
    <ds:schemaRef ds:uri="http://schemas.microsoft.com/office/infopath/2007/PartnerControls"/>
    <ds:schemaRef ds:uri="5f337548-1e59-4eb0-97f7-1aadc96e085d"/>
    <ds:schemaRef ds:uri="4cba6c9b-26b2-41f4-86cf-1b9022f35a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TMB_PlantillaPresentacio_v2.potx</Template>
  <TotalTime>434</TotalTime>
  <Words>231</Words>
  <Application>Microsoft Office PowerPoint</Application>
  <PresentationFormat>Presentación en pantalla (4:3)</PresentationFormat>
  <Paragraphs>35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TMB Presentació: PORTADA</vt:lpstr>
      <vt:lpstr>Dipositives sense núm. pàg.</vt:lpstr>
      <vt:lpstr>Nou disseny  de vestuari  de la plantilla  de metro i bus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elisabet tell</dc:creator>
  <cp:keywords/>
  <dc:description/>
  <cp:lastModifiedBy>Estudillo Suñe, Sergio</cp:lastModifiedBy>
  <cp:revision>23</cp:revision>
  <dcterms:created xsi:type="dcterms:W3CDTF">2016-01-12T08:53:42Z</dcterms:created>
  <dcterms:modified xsi:type="dcterms:W3CDTF">2025-05-09T11:10:10Z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0x0101005097A5D6C8BE0B43AF3EC9D027220D2E</vt:lpwstr>
  </property>
</Properties>
</file>